
<file path=[Content_Types].xml><?xml version="1.0" encoding="utf-8"?>
<Types xmlns="http://schemas.openxmlformats.org/package/2006/content-types">
  <Override PartName="/ppt/slideLayouts/slideLayout8.xml" ContentType="application/vnd.openxmlformats-officedocument.presentationml.slideLayout+xml"/>
  <Override PartName="/ppt/tags/tag6.xml" ContentType="application/vnd.openxmlformats-officedocument.presentationml.tags+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Override PartName="/ppt/tags/tag49.xml" ContentType="application/vnd.openxmlformats-officedocument.presentationml.tags+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tags/tag29.xml" ContentType="application/vnd.openxmlformats-officedocument.presentationml.tags+xml"/>
  <Override PartName="/ppt/tags/tag38.xml" ContentType="application/vnd.openxmlformats-officedocument.presentationml.tags+xml"/>
  <Override PartName="/ppt/tags/tag47.xml" ContentType="application/vnd.openxmlformats-officedocument.presentationml.tags+xml"/>
  <Override PartName="/ppt/tags/tag56.xml" ContentType="application/vnd.openxmlformats-officedocument.presentationml.tags+xml"/>
  <Override PartName="/ppt/tableStyles.xml" ContentType="application/vnd.openxmlformats-officedocument.presentationml.tableStyles+xml"/>
  <Override PartName="/ppt/slideLayouts/slideLayout11.xml" ContentType="application/vnd.openxmlformats-officedocument.presentationml.slideLayout+xml"/>
  <Override PartName="/ppt/tags/tag16.xml" ContentType="application/vnd.openxmlformats-officedocument.presentationml.tags+xml"/>
  <Override PartName="/ppt/tags/tag18.xml" ContentType="application/vnd.openxmlformats-officedocument.presentationml.tags+xml"/>
  <Override PartName="/ppt/tags/tag27.xml" ContentType="application/vnd.openxmlformats-officedocument.presentationml.tags+xml"/>
  <Override PartName="/ppt/tags/tag36.xml" ContentType="application/vnd.openxmlformats-officedocument.presentationml.tags+xml"/>
  <Override PartName="/ppt/tags/tag45.xml" ContentType="application/vnd.openxmlformats-officedocument.presentationml.tags+xml"/>
  <Override PartName="/ppt/tags/tag54.xml" ContentType="application/vnd.openxmlformats-officedocument.presentationml.tags+xml"/>
  <Override PartName="/ppt/tags/tag14.xml" ContentType="application/vnd.openxmlformats-officedocument.presentationml.tags+xml"/>
  <Override PartName="/ppt/tags/tag25.xml" ContentType="application/vnd.openxmlformats-officedocument.presentationml.tags+xml"/>
  <Override PartName="/ppt/tags/tag34.xml" ContentType="application/vnd.openxmlformats-officedocument.presentationml.tags+xml"/>
  <Override PartName="/ppt/tags/tag43.xml" ContentType="application/vnd.openxmlformats-officedocument.presentationml.tags+xml"/>
  <Override PartName="/ppt/tags/tag52.xml" ContentType="application/vnd.openxmlformats-officedocument.presentationml.tags+xml"/>
  <Override PartName="/ppt/tags/tag12.xml" ContentType="application/vnd.openxmlformats-officedocument.presentationml.tags+xml"/>
  <Override PartName="/ppt/tags/tag23.xml" ContentType="application/vnd.openxmlformats-officedocument.presentationml.tags+xml"/>
  <Override PartName="/ppt/tags/tag32.xml" ContentType="application/vnd.openxmlformats-officedocument.presentationml.tags+xml"/>
  <Override PartName="/ppt/tags/tag41.xml" ContentType="application/vnd.openxmlformats-officedocument.presentationml.tags+xml"/>
  <Override PartName="/ppt/tags/tag50.xml" ContentType="application/vnd.openxmlformats-officedocument.presentationml.tags+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30.xml" ContentType="application/vnd.openxmlformats-officedocument.presentationml.tag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ags/tag7.xml" ContentType="application/vnd.openxmlformats-officedocument.presentationml.tags+xml"/>
  <Override PartName="/ppt/notesSlides/notesSlide1.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ags/tag5.xml" ContentType="application/vnd.openxmlformats-officedocument.presentationml.tags+xml"/>
  <Override PartName="/ppt/theme/theme2.xml" ContentType="application/vnd.openxmlformats-officedocument.theme+xml"/>
  <Override PartName="/ppt/slides/slide1.xml" ContentType="application/vnd.openxmlformats-officedocument.presentationml.slide+xml"/>
  <Override PartName="/ppt/slideLayouts/slideLayout3.xml" ContentType="application/vnd.openxmlformats-officedocument.presentationml.slideLayout+xml"/>
  <Override PartName="/ppt/tags/tag3.xml" ContentType="application/vnd.openxmlformats-officedocument.presentationml.tags+xml"/>
  <Override PartName="/ppt/tags/tag39.xml" ContentType="application/vnd.openxmlformats-officedocument.presentationml.tags+xml"/>
  <Default Extension="jpeg" ContentType="image/jpeg"/>
  <Override PartName="/ppt/presentation.xml" ContentType="application/vnd.openxmlformats-officedocument.presentationml.presentation.main+xml"/>
  <Override PartName="/ppt/slideLayouts/slideLayout1.xml" ContentType="application/vnd.openxmlformats-officedocument.presentationml.slideLayout+xml"/>
  <Override PartName="/ppt/tags/tag1.xml" ContentType="application/vnd.openxmlformats-officedocument.presentationml.tags+xml"/>
  <Override PartName="/ppt/tags/tag19.xml" ContentType="application/vnd.openxmlformats-officedocument.presentationml.tags+xml"/>
  <Override PartName="/ppt/tags/tag28.xml" ContentType="application/vnd.openxmlformats-officedocument.presentationml.tags+xml"/>
  <Override PartName="/ppt/tags/tag37.xml" ContentType="application/vnd.openxmlformats-officedocument.presentationml.tags+xml"/>
  <Override PartName="/ppt/tags/tag48.xml" ContentType="application/vnd.openxmlformats-officedocument.presentationml.tags+xml"/>
  <Override PartName="/ppt/tags/tag57.xml" ContentType="application/vnd.openxmlformats-officedocument.presentationml.tags+xml"/>
  <Override PartName="/docProps/app.xml" ContentType="application/vnd.openxmlformats-officedocument.extended-properties+xml"/>
  <Override PartName="/ppt/tags/tag17.xml" ContentType="application/vnd.openxmlformats-officedocument.presentationml.tags+xml"/>
  <Override PartName="/ppt/tags/tag26.xml" ContentType="application/vnd.openxmlformats-officedocument.presentationml.tags+xml"/>
  <Override PartName="/ppt/tags/tag35.xml" ContentType="application/vnd.openxmlformats-officedocument.presentationml.tags+xml"/>
  <Override PartName="/ppt/tags/tag46.xml" ContentType="application/vnd.openxmlformats-officedocument.presentationml.tags+xml"/>
  <Override PartName="/ppt/tags/tag55.xml" ContentType="application/vnd.openxmlformats-officedocument.presentationml.tags+xml"/>
  <Override PartName="/ppt/slideLayouts/slideLayout10.xml" ContentType="application/vnd.openxmlformats-officedocument.presentationml.slideLayout+xml"/>
  <Override PartName="/ppt/tags/tag15.xml" ContentType="application/vnd.openxmlformats-officedocument.presentationml.tags+xml"/>
  <Override PartName="/ppt/tags/tag24.xml" ContentType="application/vnd.openxmlformats-officedocument.presentationml.tags+xml"/>
  <Override PartName="/ppt/tags/tag33.xml" ContentType="application/vnd.openxmlformats-officedocument.presentationml.tags+xml"/>
  <Override PartName="/ppt/tags/tag44.xml" ContentType="application/vnd.openxmlformats-officedocument.presentationml.tags+xml"/>
  <Override PartName="/ppt/tags/tag53.xml" ContentType="application/vnd.openxmlformats-officedocument.presentationml.tags+xml"/>
  <Override PartName="/ppt/tags/tag13.xml" ContentType="application/vnd.openxmlformats-officedocument.presentationml.tags+xml"/>
  <Override PartName="/ppt/tags/tag22.xml" ContentType="application/vnd.openxmlformats-officedocument.presentationml.tags+xml"/>
  <Override PartName="/ppt/tags/tag31.xml" ContentType="application/vnd.openxmlformats-officedocument.presentationml.tags+xml"/>
  <Override PartName="/ppt/tags/tag40.xml" ContentType="application/vnd.openxmlformats-officedocument.presentationml.tags+xml"/>
  <Override PartName="/ppt/tags/tag42.xml" ContentType="application/vnd.openxmlformats-officedocument.presentationml.tags+xml"/>
  <Override PartName="/ppt/tags/tag51.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332" r:id="rId2"/>
    <p:sldId id="333" r:id="rId3"/>
    <p:sldId id="334" r:id="rId4"/>
    <p:sldId id="335" r:id="rId5"/>
    <p:sldId id="336" r:id="rId6"/>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436" autoAdjust="0"/>
    <p:restoredTop sz="94595" autoAdjust="0"/>
  </p:normalViewPr>
  <p:slideViewPr>
    <p:cSldViewPr>
      <p:cViewPr>
        <p:scale>
          <a:sx n="100" d="100"/>
          <a:sy n="100" d="100"/>
        </p:scale>
        <p:origin x="-282" y="-198"/>
      </p:cViewPr>
      <p:guideLst>
        <p:guide orient="horz" pos="2160"/>
        <p:guide pos="2880"/>
      </p:guideLst>
    </p:cSldViewPr>
  </p:slideViewPr>
  <p:outlineViewPr>
    <p:cViewPr>
      <p:scale>
        <a:sx n="33" d="100"/>
        <a:sy n="33" d="100"/>
      </p:scale>
      <p:origin x="0" y="66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71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9CBD475-69D8-4CD0-9B7C-EFBC930A59F5}" type="slidenum">
              <a:rPr lang="en-GB"/>
              <a:pPr/>
              <a:t>‹N›</a:t>
            </a:fld>
            <a:endParaRPr lang="en-GB"/>
          </a:p>
        </p:txBody>
      </p:sp>
    </p:spTree>
    <p:extLst>
      <p:ext uri="{BB962C8B-B14F-4D97-AF65-F5344CB8AC3E}">
        <p14:creationId xmlns:p14="http://schemas.microsoft.com/office/powerpoint/2010/main" xmlns="" val="110184611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69CEEE90-F509-4660-AFFA-A4EC0BB1B951}" type="slidenum">
              <a:rPr lang="it-IT" smtClean="0">
                <a:solidFill>
                  <a:prstClr val="black"/>
                </a:solidFill>
              </a:rPr>
              <a:pPr/>
              <a:t>1</a:t>
            </a:fld>
            <a:endParaRPr lang="it-IT">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9.xml"/><Relationship Id="rId7"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tags" Target="../tags/tag12.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54.xml"/><Relationship Id="rId2" Type="http://schemas.openxmlformats.org/officeDocument/2006/relationships/tags" Target="../tags/tag53.xml"/><Relationship Id="rId1" Type="http://schemas.openxmlformats.org/officeDocument/2006/relationships/tags" Target="../tags/tag52.xml"/><Relationship Id="rId6" Type="http://schemas.openxmlformats.org/officeDocument/2006/relationships/slideMaster" Target="../slideMasters/slideMaster1.xml"/><Relationship Id="rId5" Type="http://schemas.openxmlformats.org/officeDocument/2006/relationships/tags" Target="../tags/tag56.xml"/><Relationship Id="rId4" Type="http://schemas.openxmlformats.org/officeDocument/2006/relationships/tags" Target="../tags/tag55.xm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15.xml"/><Relationship Id="rId7"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tags" Target="../tags/tag18.xml"/><Relationship Id="rId5" Type="http://schemas.openxmlformats.org/officeDocument/2006/relationships/tags" Target="../tags/tag17.xml"/><Relationship Id="rId4" Type="http://schemas.openxmlformats.org/officeDocument/2006/relationships/tags" Target="../tags/tag16.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slideMaster" Target="../slideMasters/slideMaster1.xml"/><Relationship Id="rId5" Type="http://schemas.openxmlformats.org/officeDocument/2006/relationships/tags" Target="../tags/tag23.xml"/><Relationship Id="rId4" Type="http://schemas.openxmlformats.org/officeDocument/2006/relationships/tags" Target="../tags/tag22.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6.xml"/><Relationship Id="rId7"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7.xml"/><Relationship Id="rId3" Type="http://schemas.openxmlformats.org/officeDocument/2006/relationships/tags" Target="../tags/tag32.xml"/><Relationship Id="rId7" Type="http://schemas.openxmlformats.org/officeDocument/2006/relationships/tags" Target="../tags/tag36.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tags" Target="../tags/tag35.xml"/><Relationship Id="rId5" Type="http://schemas.openxmlformats.org/officeDocument/2006/relationships/tags" Target="../tags/tag34.xml"/><Relationship Id="rId4" Type="http://schemas.openxmlformats.org/officeDocument/2006/relationships/tags" Target="../tags/tag33.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tags" Target="../tags/tag38.xml"/><Relationship Id="rId5" Type="http://schemas.openxmlformats.org/officeDocument/2006/relationships/slideMaster" Target="../slideMasters/slideMaster1.xml"/><Relationship Id="rId4" Type="http://schemas.openxmlformats.org/officeDocument/2006/relationships/tags" Target="../tags/tag41.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45.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48.xml"/><Relationship Id="rId7" Type="http://schemas.openxmlformats.org/officeDocument/2006/relationships/slideMaster" Target="../slideMasters/slideMaster1.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custDataLst>
              <p:tags r:id="rId1"/>
            </p:custDataLst>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custDataLst>
              <p:tags r:id="rId2"/>
            </p:custDataLst>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custDataLst>
              <p:tags r:id="rId3"/>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5" name="Segnaposto piè di pagina 4"/>
          <p:cNvSpPr>
            <a:spLocks noGrp="1"/>
          </p:cNvSpPr>
          <p:nvPr>
            <p:ph type="ftr" sz="quarter" idx="11"/>
            <p:custDataLst>
              <p:tags r:id="rId4"/>
            </p:custDataLst>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custDataLst>
              <p:tags r:id="rId5"/>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grpSp>
        <p:nvGrpSpPr>
          <p:cNvPr id="7" name="Gruppo 6"/>
          <p:cNvGrpSpPr/>
          <p:nvPr userDrawn="1">
            <p:custDataLst>
              <p:tags r:id="rId6"/>
            </p:custDataLst>
          </p:nvPr>
        </p:nvGrpSpPr>
        <p:grpSpPr>
          <a:xfrm>
            <a:off x="-2" y="-1"/>
            <a:ext cx="9144002" cy="1369641"/>
            <a:chOff x="-2" y="-1"/>
            <a:chExt cx="9144002" cy="1369641"/>
          </a:xfrm>
        </p:grpSpPr>
        <p:pic>
          <p:nvPicPr>
            <p:cNvPr id="8" name="Immagine 7" descr="serit10.png"/>
            <p:cNvPicPr>
              <a:picLocks noChangeAspect="1"/>
            </p:cNvPicPr>
            <p:nvPr userDrawn="1"/>
          </p:nvPicPr>
          <p:blipFill>
            <a:blip r:embed="rId8" cstate="print"/>
            <a:stretch>
              <a:fillRect/>
            </a:stretch>
          </p:blipFill>
          <p:spPr>
            <a:xfrm>
              <a:off x="-2" y="618039"/>
              <a:ext cx="1633849" cy="615902"/>
            </a:xfrm>
            <a:prstGeom prst="rect">
              <a:avLst/>
            </a:prstGeom>
          </p:spPr>
        </p:pic>
        <p:sp>
          <p:nvSpPr>
            <p:cNvPr id="9" name="Rettangolo 8"/>
            <p:cNvSpPr/>
            <p:nvPr userDrawn="1"/>
          </p:nvSpPr>
          <p:spPr>
            <a:xfrm>
              <a:off x="-2" y="-1"/>
              <a:ext cx="9144002" cy="51414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sp>
          <p:nvSpPr>
            <p:cNvPr id="10" name="Rettangolo 9"/>
            <p:cNvSpPr/>
            <p:nvPr userDrawn="1"/>
          </p:nvSpPr>
          <p:spPr>
            <a:xfrm>
              <a:off x="-2" y="1323921"/>
              <a:ext cx="9144002" cy="457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olo e testo verticale">
    <p:spTree>
      <p:nvGrpSpPr>
        <p:cNvPr id="1" name=""/>
        <p:cNvGrpSpPr/>
        <p:nvPr/>
      </p:nvGrpSpPr>
      <p:grpSpPr>
        <a:xfrm>
          <a:off x="0" y="0"/>
          <a:ext cx="0" cy="0"/>
          <a:chOff x="0" y="0"/>
          <a:chExt cx="0" cy="0"/>
        </a:xfrm>
      </p:grpSpPr>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
        <p:nvSpPr>
          <p:cNvPr id="7" name="Titolo 1"/>
          <p:cNvSpPr>
            <a:spLocks noGrp="1"/>
          </p:cNvSpPr>
          <p:nvPr>
            <p:ph type="title"/>
          </p:nvPr>
        </p:nvSpPr>
        <p:spPr>
          <a:xfrm>
            <a:off x="1650669" y="522514"/>
            <a:ext cx="7303325" cy="795647"/>
          </a:xfrm>
        </p:spPr>
        <p:txBody>
          <a:bodyPr>
            <a:normAutofit/>
          </a:bodyPr>
          <a:lstStyle>
            <a:lvl1pPr>
              <a:defRPr sz="3200"/>
            </a:lvl1pPr>
          </a:lstStyle>
          <a:p>
            <a:r>
              <a:rPr lang="it-IT" dirty="0" smtClean="0"/>
              <a:t>Fare clic per modificare lo stile del titolo</a:t>
            </a:r>
            <a:endParaRPr lang="it-IT"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custDataLst>
              <p:tags r:id="rId1"/>
            </p:custDataLs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custDataLst>
              <p:tags r:id="rId2"/>
            </p:custDataLst>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custDataLst>
              <p:tags r:id="rId3"/>
            </p:custDataLst>
          </p:nvPr>
        </p:nvSpPr>
        <p:spPr/>
        <p:txBody>
          <a:bodyPr/>
          <a:lstStyle/>
          <a:p>
            <a:fld id="{D6D509B5-D507-479E-B2E3-156B68F9CAC9}" type="datetimeFigureOut">
              <a:rPr lang="it-IT" smtClean="0">
                <a:solidFill>
                  <a:prstClr val="black">
                    <a:tint val="75000"/>
                  </a:prstClr>
                </a:solidFill>
              </a:rPr>
              <a:pPr/>
              <a:t>11/02/2013</a:t>
            </a:fld>
            <a:endParaRPr lang="it-IT" dirty="0">
              <a:solidFill>
                <a:prstClr val="black">
                  <a:tint val="75000"/>
                </a:prstClr>
              </a:solidFill>
            </a:endParaRPr>
          </a:p>
        </p:txBody>
      </p:sp>
      <p:sp>
        <p:nvSpPr>
          <p:cNvPr id="5" name="Segnaposto piè di pagina 4"/>
          <p:cNvSpPr>
            <a:spLocks noGrp="1"/>
          </p:cNvSpPr>
          <p:nvPr>
            <p:ph type="ftr" sz="quarter" idx="11"/>
            <p:custDataLst>
              <p:tags r:id="rId4"/>
            </p:custDataLst>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custDataLst>
              <p:tags r:id="rId5"/>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custDataLst>
              <p:tags r:id="rId1"/>
            </p:custDataLst>
          </p:nvPr>
        </p:nvSpPr>
        <p:spPr>
          <a:xfrm>
            <a:off x="1650669" y="522514"/>
            <a:ext cx="7303325" cy="795647"/>
          </a:xfrm>
        </p:spPr>
        <p:txBody>
          <a:bodyPr>
            <a:normAutofit/>
          </a:bodyPr>
          <a:lstStyle>
            <a:lvl1pPr>
              <a:defRPr sz="3200"/>
            </a:lvl1pPr>
          </a:lstStyle>
          <a:p>
            <a:r>
              <a:rPr lang="it-IT" dirty="0" smtClean="0"/>
              <a:t>Fare clic per modificare lo stile del titolo</a:t>
            </a:r>
            <a:endParaRPr lang="it-IT" dirty="0"/>
          </a:p>
        </p:txBody>
      </p:sp>
      <p:sp>
        <p:nvSpPr>
          <p:cNvPr id="3" name="Segnaposto contenuto 2"/>
          <p:cNvSpPr>
            <a:spLocks noGrp="1"/>
          </p:cNvSpPr>
          <p:nvPr>
            <p:ph idx="1"/>
            <p:custDataLst>
              <p:tags r:id="rId2"/>
            </p:custDataLst>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custDataLst>
              <p:tags r:id="rId3"/>
            </p:custDataLst>
          </p:nvPr>
        </p:nvSpPr>
        <p:spPr>
          <a:xfrm>
            <a:off x="179802" y="6356350"/>
            <a:ext cx="2133600" cy="365125"/>
          </a:xfrm>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5" name="Segnaposto piè di pagina 4"/>
          <p:cNvSpPr>
            <a:spLocks noGrp="1"/>
          </p:cNvSpPr>
          <p:nvPr>
            <p:ph type="ftr" sz="quarter" idx="11"/>
            <p:custDataLst>
              <p:tags r:id="rId4"/>
            </p:custDataLst>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custDataLst>
              <p:tags r:id="rId5"/>
            </p:custDataLst>
          </p:nvPr>
        </p:nvSpPr>
        <p:spPr>
          <a:xfrm>
            <a:off x="6851146" y="6356350"/>
            <a:ext cx="2133600" cy="365125"/>
          </a:xfrm>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grpSp>
        <p:nvGrpSpPr>
          <p:cNvPr id="7" name="Gruppo 6"/>
          <p:cNvGrpSpPr/>
          <p:nvPr userDrawn="1">
            <p:custDataLst>
              <p:tags r:id="rId6"/>
            </p:custDataLst>
          </p:nvPr>
        </p:nvGrpSpPr>
        <p:grpSpPr>
          <a:xfrm>
            <a:off x="-2" y="-1"/>
            <a:ext cx="9144002" cy="1369641"/>
            <a:chOff x="-2" y="-1"/>
            <a:chExt cx="9144002" cy="1369641"/>
          </a:xfrm>
        </p:grpSpPr>
        <p:pic>
          <p:nvPicPr>
            <p:cNvPr id="8" name="Immagine 7" descr="serit10.png"/>
            <p:cNvPicPr>
              <a:picLocks noChangeAspect="1"/>
            </p:cNvPicPr>
            <p:nvPr userDrawn="1"/>
          </p:nvPicPr>
          <p:blipFill>
            <a:blip r:embed="rId8" cstate="print"/>
            <a:stretch>
              <a:fillRect/>
            </a:stretch>
          </p:blipFill>
          <p:spPr>
            <a:xfrm>
              <a:off x="-2" y="618039"/>
              <a:ext cx="1633849" cy="615902"/>
            </a:xfrm>
            <a:prstGeom prst="rect">
              <a:avLst/>
            </a:prstGeom>
          </p:spPr>
        </p:pic>
        <p:sp>
          <p:nvSpPr>
            <p:cNvPr id="9" name="Rettangolo 8"/>
            <p:cNvSpPr/>
            <p:nvPr userDrawn="1"/>
          </p:nvSpPr>
          <p:spPr>
            <a:xfrm>
              <a:off x="-2" y="-1"/>
              <a:ext cx="9144002" cy="51414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sp>
          <p:nvSpPr>
            <p:cNvPr id="10" name="Rettangolo 9"/>
            <p:cNvSpPr/>
            <p:nvPr userDrawn="1"/>
          </p:nvSpPr>
          <p:spPr>
            <a:xfrm>
              <a:off x="-2" y="1323921"/>
              <a:ext cx="9144002" cy="457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custDataLst>
              <p:tags r:id="rId1"/>
            </p:custDataLst>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custDataLst>
              <p:tags r:id="rId2"/>
            </p:custDataLst>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custDataLst>
              <p:tags r:id="rId3"/>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5" name="Segnaposto piè di pagina 4"/>
          <p:cNvSpPr>
            <a:spLocks noGrp="1"/>
          </p:cNvSpPr>
          <p:nvPr>
            <p:ph type="ftr" sz="quarter" idx="11"/>
            <p:custDataLst>
              <p:tags r:id="rId4"/>
            </p:custDataLst>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custDataLst>
              <p:tags r:id="rId5"/>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
        <p:nvSpPr>
          <p:cNvPr id="3" name="Segnaposto contenuto 2"/>
          <p:cNvSpPr>
            <a:spLocks noGrp="1"/>
          </p:cNvSpPr>
          <p:nvPr>
            <p:ph sz="half" idx="1"/>
            <p:custDataLst>
              <p:tags r:id="rId1"/>
            </p:custDataLst>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custDataLst>
              <p:tags r:id="rId2"/>
            </p:custDataLst>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custDataLst>
              <p:tags r:id="rId3"/>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6" name="Segnaposto piè di pagina 5"/>
          <p:cNvSpPr>
            <a:spLocks noGrp="1"/>
          </p:cNvSpPr>
          <p:nvPr>
            <p:ph type="ftr" sz="quarter" idx="11"/>
            <p:custDataLst>
              <p:tags r:id="rId4"/>
            </p:custDataLst>
          </p:nvPr>
        </p:nvSpPr>
        <p:spPr/>
        <p:txBody>
          <a:bodyPr/>
          <a:lstStyle/>
          <a:p>
            <a:endParaRPr lang="it-IT">
              <a:solidFill>
                <a:prstClr val="black">
                  <a:tint val="75000"/>
                </a:prstClr>
              </a:solidFill>
            </a:endParaRPr>
          </a:p>
        </p:txBody>
      </p:sp>
      <p:sp>
        <p:nvSpPr>
          <p:cNvPr id="7" name="Segnaposto numero diapositiva 6"/>
          <p:cNvSpPr>
            <a:spLocks noGrp="1"/>
          </p:cNvSpPr>
          <p:nvPr>
            <p:ph type="sldNum" sz="quarter" idx="12"/>
            <p:custDataLst>
              <p:tags r:id="rId5"/>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
        <p:nvSpPr>
          <p:cNvPr id="8" name="Titolo 1"/>
          <p:cNvSpPr>
            <a:spLocks noGrp="1"/>
          </p:cNvSpPr>
          <p:nvPr>
            <p:ph type="title"/>
            <p:custDataLst>
              <p:tags r:id="rId6"/>
            </p:custDataLst>
          </p:nvPr>
        </p:nvSpPr>
        <p:spPr>
          <a:xfrm>
            <a:off x="1650669" y="522514"/>
            <a:ext cx="7303325" cy="795647"/>
          </a:xfrm>
        </p:spPr>
        <p:txBody>
          <a:bodyPr>
            <a:normAutofit/>
          </a:bodyPr>
          <a:lstStyle>
            <a:lvl1pPr>
              <a:defRPr sz="3200"/>
            </a:lvl1pPr>
          </a:lstStyle>
          <a:p>
            <a:r>
              <a:rPr lang="it-IT" dirty="0" smtClean="0"/>
              <a:t>Fare clic per modificare lo stile del titolo</a:t>
            </a:r>
            <a:endParaRPr lang="it-IT"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
        <p:nvSpPr>
          <p:cNvPr id="3" name="Segnaposto testo 2"/>
          <p:cNvSpPr>
            <a:spLocks noGrp="1"/>
          </p:cNvSpPr>
          <p:nvPr>
            <p:ph type="body" idx="1"/>
            <p:custDataLst>
              <p:tags r:id="rId1"/>
            </p:custDataLst>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custDataLst>
              <p:tags r:id="rId2"/>
            </p:custDataLst>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custDataLst>
              <p:tags r:id="rId3"/>
            </p:custDataLst>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custDataLst>
              <p:tags r:id="rId4"/>
            </p:custDataLst>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custDataLst>
              <p:tags r:id="rId5"/>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8" name="Segnaposto piè di pagina 7"/>
          <p:cNvSpPr>
            <a:spLocks noGrp="1"/>
          </p:cNvSpPr>
          <p:nvPr>
            <p:ph type="ftr" sz="quarter" idx="11"/>
            <p:custDataLst>
              <p:tags r:id="rId6"/>
            </p:custDataLst>
          </p:nvPr>
        </p:nvSpPr>
        <p:spPr/>
        <p:txBody>
          <a:bodyPr/>
          <a:lstStyle/>
          <a:p>
            <a:endParaRPr lang="it-IT">
              <a:solidFill>
                <a:prstClr val="black">
                  <a:tint val="75000"/>
                </a:prstClr>
              </a:solidFill>
            </a:endParaRPr>
          </a:p>
        </p:txBody>
      </p:sp>
      <p:sp>
        <p:nvSpPr>
          <p:cNvPr id="9" name="Segnaposto numero diapositiva 8"/>
          <p:cNvSpPr>
            <a:spLocks noGrp="1"/>
          </p:cNvSpPr>
          <p:nvPr>
            <p:ph type="sldNum" sz="quarter" idx="12"/>
            <p:custDataLst>
              <p:tags r:id="rId7"/>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
        <p:nvSpPr>
          <p:cNvPr id="10" name="Titolo 1"/>
          <p:cNvSpPr>
            <a:spLocks noGrp="1"/>
          </p:cNvSpPr>
          <p:nvPr>
            <p:ph type="title"/>
            <p:custDataLst>
              <p:tags r:id="rId8"/>
            </p:custDataLst>
          </p:nvPr>
        </p:nvSpPr>
        <p:spPr>
          <a:xfrm>
            <a:off x="1650669" y="522514"/>
            <a:ext cx="7303325" cy="795647"/>
          </a:xfrm>
        </p:spPr>
        <p:txBody>
          <a:bodyPr>
            <a:normAutofit/>
          </a:bodyPr>
          <a:lstStyle>
            <a:lvl1pPr>
              <a:defRPr sz="3200"/>
            </a:lvl1pPr>
          </a:lstStyle>
          <a:p>
            <a:r>
              <a:rPr lang="it-IT" dirty="0" smtClean="0"/>
              <a:t>Fare clic per modificare lo stile del titolo</a:t>
            </a:r>
            <a:endParaRPr lang="it-IT"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
        <p:nvSpPr>
          <p:cNvPr id="3" name="Segnaposto data 2"/>
          <p:cNvSpPr>
            <a:spLocks noGrp="1"/>
          </p:cNvSpPr>
          <p:nvPr>
            <p:ph type="dt" sz="half" idx="10"/>
            <p:custDataLst>
              <p:tags r:id="rId1"/>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4" name="Segnaposto piè di pagina 3"/>
          <p:cNvSpPr>
            <a:spLocks noGrp="1"/>
          </p:cNvSpPr>
          <p:nvPr>
            <p:ph type="ftr" sz="quarter" idx="11"/>
            <p:custDataLst>
              <p:tags r:id="rId2"/>
            </p:custDataLst>
          </p:nvPr>
        </p:nvSpPr>
        <p:spPr/>
        <p:txBody>
          <a:bodyPr/>
          <a:lstStyle/>
          <a:p>
            <a:endParaRPr lang="it-IT">
              <a:solidFill>
                <a:prstClr val="black">
                  <a:tint val="75000"/>
                </a:prstClr>
              </a:solidFill>
            </a:endParaRPr>
          </a:p>
        </p:txBody>
      </p:sp>
      <p:sp>
        <p:nvSpPr>
          <p:cNvPr id="5" name="Segnaposto numero diapositiva 4"/>
          <p:cNvSpPr>
            <a:spLocks noGrp="1"/>
          </p:cNvSpPr>
          <p:nvPr>
            <p:ph type="sldNum" sz="quarter" idx="12"/>
            <p:custDataLst>
              <p:tags r:id="rId3"/>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
        <p:nvSpPr>
          <p:cNvPr id="7" name="Titolo 1"/>
          <p:cNvSpPr>
            <a:spLocks noGrp="1"/>
          </p:cNvSpPr>
          <p:nvPr>
            <p:ph type="title"/>
            <p:custDataLst>
              <p:tags r:id="rId4"/>
            </p:custDataLst>
          </p:nvPr>
        </p:nvSpPr>
        <p:spPr>
          <a:xfrm>
            <a:off x="1650669" y="522514"/>
            <a:ext cx="7303325" cy="795647"/>
          </a:xfrm>
        </p:spPr>
        <p:txBody>
          <a:bodyPr>
            <a:normAutofit/>
          </a:bodyPr>
          <a:lstStyle>
            <a:lvl1pPr>
              <a:defRPr sz="3200"/>
            </a:lvl1pPr>
          </a:lstStyle>
          <a:p>
            <a:r>
              <a:rPr lang="it-IT" dirty="0" smtClean="0"/>
              <a:t>Fare clic per modificare lo stile del titolo</a:t>
            </a:r>
            <a:endParaRPr lang="it-IT"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custDataLst>
              <p:tags r:id="rId1"/>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3" name="Segnaposto piè di pagina 2"/>
          <p:cNvSpPr>
            <a:spLocks noGrp="1"/>
          </p:cNvSpPr>
          <p:nvPr>
            <p:ph type="ftr" sz="quarter" idx="11"/>
            <p:custDataLst>
              <p:tags r:id="rId2"/>
            </p:custDataLst>
          </p:nvPr>
        </p:nvSpPr>
        <p:spPr/>
        <p:txBody>
          <a:bodyPr/>
          <a:lstStyle/>
          <a:p>
            <a:endParaRPr lang="it-IT">
              <a:solidFill>
                <a:prstClr val="black">
                  <a:tint val="75000"/>
                </a:prstClr>
              </a:solidFill>
            </a:endParaRPr>
          </a:p>
        </p:txBody>
      </p:sp>
      <p:sp>
        <p:nvSpPr>
          <p:cNvPr id="4" name="Segnaposto numero diapositiva 3"/>
          <p:cNvSpPr>
            <a:spLocks noGrp="1"/>
          </p:cNvSpPr>
          <p:nvPr>
            <p:ph type="sldNum" sz="quarter" idx="12"/>
            <p:custDataLst>
              <p:tags r:id="rId3"/>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uto con didascalia">
    <p:spTree>
      <p:nvGrpSpPr>
        <p:cNvPr id="1" name=""/>
        <p:cNvGrpSpPr/>
        <p:nvPr/>
      </p:nvGrpSpPr>
      <p:grpSpPr>
        <a:xfrm>
          <a:off x="0" y="0"/>
          <a:ext cx="0" cy="0"/>
          <a:chOff x="0" y="0"/>
          <a:chExt cx="0" cy="0"/>
        </a:xfrm>
      </p:grpSpPr>
      <p:grpSp>
        <p:nvGrpSpPr>
          <p:cNvPr id="2" name="Gruppo 11"/>
          <p:cNvGrpSpPr/>
          <p:nvPr userDrawn="1">
            <p:custDataLst>
              <p:tags r:id="rId1"/>
            </p:custDataLst>
          </p:nvPr>
        </p:nvGrpSpPr>
        <p:grpSpPr>
          <a:xfrm>
            <a:off x="-2" y="-1"/>
            <a:ext cx="9144002" cy="1369641"/>
            <a:chOff x="-2" y="-1"/>
            <a:chExt cx="9144002" cy="1369641"/>
          </a:xfrm>
        </p:grpSpPr>
        <p:pic>
          <p:nvPicPr>
            <p:cNvPr id="8" name="Immagine 7" descr="serit10.png"/>
            <p:cNvPicPr>
              <a:picLocks noChangeAspect="1"/>
            </p:cNvPicPr>
            <p:nvPr userDrawn="1"/>
          </p:nvPicPr>
          <p:blipFill>
            <a:blip r:embed="rId3" cstate="print"/>
            <a:stretch>
              <a:fillRect/>
            </a:stretch>
          </p:blipFill>
          <p:spPr>
            <a:xfrm>
              <a:off x="-2" y="618039"/>
              <a:ext cx="1633849" cy="615902"/>
            </a:xfrm>
            <a:prstGeom prst="rect">
              <a:avLst/>
            </a:prstGeom>
          </p:spPr>
        </p:pic>
        <p:sp>
          <p:nvSpPr>
            <p:cNvPr id="9" name="Rettangolo 8"/>
            <p:cNvSpPr/>
            <p:nvPr userDrawn="1"/>
          </p:nvSpPr>
          <p:spPr>
            <a:xfrm>
              <a:off x="-2" y="-1"/>
              <a:ext cx="9144002" cy="51414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sp>
          <p:nvSpPr>
            <p:cNvPr id="10" name="Rettangolo 9"/>
            <p:cNvSpPr/>
            <p:nvPr userDrawn="1"/>
          </p:nvSpPr>
          <p:spPr>
            <a:xfrm>
              <a:off x="-2" y="1323921"/>
              <a:ext cx="9144002" cy="457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custDataLst>
              <p:tags r:id="rId1"/>
            </p:custDataLst>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custDataLst>
              <p:tags r:id="rId2"/>
            </p:custDataLst>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custDataLst>
              <p:tags r:id="rId3"/>
            </p:custDataLst>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custDataLst>
              <p:tags r:id="rId4"/>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6" name="Segnaposto piè di pagina 5"/>
          <p:cNvSpPr>
            <a:spLocks noGrp="1"/>
          </p:cNvSpPr>
          <p:nvPr>
            <p:ph type="ftr" sz="quarter" idx="11"/>
            <p:custDataLst>
              <p:tags r:id="rId5"/>
            </p:custDataLst>
          </p:nvPr>
        </p:nvSpPr>
        <p:spPr/>
        <p:txBody>
          <a:bodyPr/>
          <a:lstStyle/>
          <a:p>
            <a:endParaRPr lang="it-IT">
              <a:solidFill>
                <a:prstClr val="black">
                  <a:tint val="75000"/>
                </a:prstClr>
              </a:solidFill>
            </a:endParaRPr>
          </a:p>
        </p:txBody>
      </p:sp>
      <p:sp>
        <p:nvSpPr>
          <p:cNvPr id="7" name="Segnaposto numero diapositiva 6"/>
          <p:cNvSpPr>
            <a:spLocks noGrp="1"/>
          </p:cNvSpPr>
          <p:nvPr>
            <p:ph type="sldNum" sz="quarter" idx="12"/>
            <p:custDataLst>
              <p:tags r:id="rId6"/>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custDataLst>
              <p:tags r:id="rId13"/>
            </p:custDataLst>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custDataLst>
              <p:tags r:id="rId14"/>
            </p:custDataLst>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custDataLst>
              <p:tags r:id="rId15"/>
            </p:custDataLst>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D6D509B5-D507-479E-B2E3-156B68F9CAC9}" type="datetimeFigureOut">
              <a:rPr lang="it-IT" smtClean="0">
                <a:solidFill>
                  <a:prstClr val="black">
                    <a:tint val="75000"/>
                  </a:prstClr>
                </a:solidFill>
                <a:latin typeface="Calibri"/>
              </a:rPr>
              <a:pPr fontAlgn="auto">
                <a:spcBef>
                  <a:spcPts val="0"/>
                </a:spcBef>
                <a:spcAft>
                  <a:spcPts val="0"/>
                </a:spcAft>
              </a:pPr>
              <a:t>11/02/2013</a:t>
            </a:fld>
            <a:endParaRPr lang="it-IT">
              <a:solidFill>
                <a:prstClr val="black">
                  <a:tint val="75000"/>
                </a:prstClr>
              </a:solidFill>
              <a:latin typeface="Calibri"/>
            </a:endParaRPr>
          </a:p>
        </p:txBody>
      </p:sp>
      <p:sp>
        <p:nvSpPr>
          <p:cNvPr id="5" name="Segnaposto piè di pagina 4"/>
          <p:cNvSpPr>
            <a:spLocks noGrp="1"/>
          </p:cNvSpPr>
          <p:nvPr>
            <p:ph type="ftr" sz="quarter" idx="3"/>
            <p:custDataLst>
              <p:tags r:id="rId16"/>
            </p:custDataLst>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it-IT">
              <a:solidFill>
                <a:prstClr val="black">
                  <a:tint val="75000"/>
                </a:prstClr>
              </a:solidFill>
              <a:latin typeface="Calibri"/>
            </a:endParaRPr>
          </a:p>
        </p:txBody>
      </p:sp>
      <p:sp>
        <p:nvSpPr>
          <p:cNvPr id="6" name="Segnaposto numero diapositiva 5"/>
          <p:cNvSpPr>
            <a:spLocks noGrp="1"/>
          </p:cNvSpPr>
          <p:nvPr>
            <p:ph type="sldNum" sz="quarter" idx="4"/>
            <p:custDataLst>
              <p:tags r:id="rId17"/>
            </p:custDataLst>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A3AE70B2-120C-4388-BE3C-A1A7BFA7FFA4}" type="slidenum">
              <a:rPr lang="it-IT" smtClean="0">
                <a:solidFill>
                  <a:prstClr val="black">
                    <a:tint val="75000"/>
                  </a:prstClr>
                </a:solidFill>
                <a:latin typeface="Calibri"/>
              </a:rPr>
              <a:pPr fontAlgn="auto">
                <a:spcBef>
                  <a:spcPts val="0"/>
                </a:spcBef>
                <a:spcAft>
                  <a:spcPts val="0"/>
                </a:spcAft>
              </a:pPr>
              <a:t>‹N›</a:t>
            </a:fld>
            <a:endParaRPr lang="it-IT">
              <a:solidFill>
                <a:prstClr val="black">
                  <a:tint val="75000"/>
                </a:prstClr>
              </a:solidFill>
              <a:latin typeface="Calibri"/>
            </a:endParaRPr>
          </a:p>
        </p:txBody>
      </p:sp>
      <p:grpSp>
        <p:nvGrpSpPr>
          <p:cNvPr id="7" name="Gruppo 6"/>
          <p:cNvGrpSpPr/>
          <p:nvPr userDrawn="1">
            <p:custDataLst>
              <p:tags r:id="rId18"/>
            </p:custDataLst>
          </p:nvPr>
        </p:nvGrpSpPr>
        <p:grpSpPr>
          <a:xfrm>
            <a:off x="-2" y="-1"/>
            <a:ext cx="9144002" cy="1369641"/>
            <a:chOff x="-2" y="-1"/>
            <a:chExt cx="9144002" cy="1369641"/>
          </a:xfrm>
        </p:grpSpPr>
        <p:pic>
          <p:nvPicPr>
            <p:cNvPr id="8" name="Immagine 7" descr="serit10.png"/>
            <p:cNvPicPr>
              <a:picLocks noChangeAspect="1"/>
            </p:cNvPicPr>
            <p:nvPr userDrawn="1"/>
          </p:nvPicPr>
          <p:blipFill>
            <a:blip r:embed="rId19" cstate="print"/>
            <a:stretch>
              <a:fillRect/>
            </a:stretch>
          </p:blipFill>
          <p:spPr>
            <a:xfrm>
              <a:off x="-2" y="618039"/>
              <a:ext cx="1633849" cy="615902"/>
            </a:xfrm>
            <a:prstGeom prst="rect">
              <a:avLst/>
            </a:prstGeom>
          </p:spPr>
        </p:pic>
        <p:sp>
          <p:nvSpPr>
            <p:cNvPr id="9" name="Rettangolo 8"/>
            <p:cNvSpPr/>
            <p:nvPr userDrawn="1"/>
          </p:nvSpPr>
          <p:spPr>
            <a:xfrm>
              <a:off x="-2" y="-1"/>
              <a:ext cx="9144002" cy="51414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sp>
          <p:nvSpPr>
            <p:cNvPr id="10" name="Rettangolo 9"/>
            <p:cNvSpPr/>
            <p:nvPr userDrawn="1"/>
          </p:nvSpPr>
          <p:spPr>
            <a:xfrm>
              <a:off x="-2" y="1323921"/>
              <a:ext cx="9144002" cy="457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57.xml"/><Relationship Id="rId5" Type="http://schemas.openxmlformats.org/officeDocument/2006/relationships/hyperlink" Target="mailto:luglio@uniroma2.it" TargetMode="External"/><Relationship Id="rId4" Type="http://schemas.openxmlformats.org/officeDocument/2006/relationships/hyperlink" Target="mailto:alessandro.garibbo@selex-es.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ttotitolo 3"/>
          <p:cNvSpPr>
            <a:spLocks noGrp="1"/>
          </p:cNvSpPr>
          <p:nvPr>
            <p:ph type="subTitle" idx="1"/>
          </p:nvPr>
        </p:nvSpPr>
        <p:spPr>
          <a:xfrm>
            <a:off x="1371600" y="2071678"/>
            <a:ext cx="6400800" cy="4000528"/>
          </a:xfrm>
        </p:spPr>
        <p:txBody>
          <a:bodyPr>
            <a:normAutofit fontScale="92500" lnSpcReduction="10000"/>
          </a:bodyPr>
          <a:lstStyle/>
          <a:p>
            <a:r>
              <a:rPr lang="it-IT" sz="4000" b="1" dirty="0" smtClean="0">
                <a:solidFill>
                  <a:schemeClr val="tx1"/>
                </a:solidFill>
              </a:rPr>
              <a:t>SERIT</a:t>
            </a:r>
            <a:endParaRPr lang="it-IT" b="1" dirty="0" smtClean="0">
              <a:solidFill>
                <a:schemeClr val="tx1"/>
              </a:solidFill>
            </a:endParaRPr>
          </a:p>
          <a:p>
            <a:r>
              <a:rPr lang="it-IT" dirty="0" err="1" smtClean="0">
                <a:solidFill>
                  <a:schemeClr val="tx1"/>
                </a:solidFill>
              </a:rPr>
              <a:t>Contribution</a:t>
            </a:r>
            <a:r>
              <a:rPr lang="it-IT" dirty="0" smtClean="0">
                <a:solidFill>
                  <a:schemeClr val="tx1"/>
                </a:solidFill>
              </a:rPr>
              <a:t> for the </a:t>
            </a:r>
            <a:r>
              <a:rPr lang="it-IT" dirty="0" err="1" smtClean="0">
                <a:solidFill>
                  <a:schemeClr val="tx1"/>
                </a:solidFill>
              </a:rPr>
              <a:t>preparation</a:t>
            </a:r>
            <a:r>
              <a:rPr lang="it-IT" dirty="0" smtClean="0">
                <a:solidFill>
                  <a:schemeClr val="tx1"/>
                </a:solidFill>
              </a:rPr>
              <a:t> </a:t>
            </a:r>
            <a:r>
              <a:rPr lang="it-IT" dirty="0" err="1" smtClean="0">
                <a:solidFill>
                  <a:schemeClr val="tx1"/>
                </a:solidFill>
              </a:rPr>
              <a:t>ofHORIZON</a:t>
            </a:r>
            <a:r>
              <a:rPr lang="it-IT" dirty="0" smtClean="0">
                <a:solidFill>
                  <a:schemeClr val="tx1"/>
                </a:solidFill>
              </a:rPr>
              <a:t> </a:t>
            </a:r>
            <a:r>
              <a:rPr lang="it-IT" smtClean="0">
                <a:solidFill>
                  <a:schemeClr val="tx1"/>
                </a:solidFill>
              </a:rPr>
              <a:t>2020 WP</a:t>
            </a:r>
            <a:endParaRPr lang="it-IT" dirty="0" smtClean="0">
              <a:solidFill>
                <a:schemeClr val="tx1"/>
              </a:solidFill>
            </a:endParaRPr>
          </a:p>
          <a:p>
            <a:r>
              <a:rPr lang="it-IT" b="1" i="1" dirty="0" err="1">
                <a:solidFill>
                  <a:schemeClr val="tx1"/>
                </a:solidFill>
              </a:rPr>
              <a:t>Mission</a:t>
            </a:r>
            <a:r>
              <a:rPr lang="it-IT" b="1" i="1" dirty="0">
                <a:solidFill>
                  <a:schemeClr val="tx1"/>
                </a:solidFill>
              </a:rPr>
              <a:t> 7 - </a:t>
            </a:r>
            <a:r>
              <a:rPr lang="it-IT" b="1" i="1" dirty="0" err="1">
                <a:solidFill>
                  <a:schemeClr val="tx1"/>
                </a:solidFill>
              </a:rPr>
              <a:t>Enhance</a:t>
            </a:r>
            <a:r>
              <a:rPr lang="it-IT" b="1" i="1" dirty="0">
                <a:solidFill>
                  <a:schemeClr val="tx1"/>
                </a:solidFill>
              </a:rPr>
              <a:t> </a:t>
            </a:r>
            <a:r>
              <a:rPr lang="it-IT" b="1" i="1" dirty="0" err="1">
                <a:solidFill>
                  <a:schemeClr val="tx1"/>
                </a:solidFill>
              </a:rPr>
              <a:t>standardisation</a:t>
            </a:r>
            <a:r>
              <a:rPr lang="it-IT" b="1" i="1" dirty="0">
                <a:solidFill>
                  <a:schemeClr val="tx1"/>
                </a:solidFill>
              </a:rPr>
              <a:t> and </a:t>
            </a:r>
            <a:r>
              <a:rPr lang="it-IT" b="1" i="1" dirty="0" err="1">
                <a:solidFill>
                  <a:schemeClr val="tx1"/>
                </a:solidFill>
              </a:rPr>
              <a:t>interoperability</a:t>
            </a:r>
            <a:r>
              <a:rPr lang="it-IT" b="1" i="1" dirty="0">
                <a:solidFill>
                  <a:schemeClr val="tx1"/>
                </a:solidFill>
              </a:rPr>
              <a:t> of </a:t>
            </a:r>
            <a:r>
              <a:rPr lang="it-IT" b="1" i="1" dirty="0" err="1">
                <a:solidFill>
                  <a:schemeClr val="tx1"/>
                </a:solidFill>
              </a:rPr>
              <a:t>systems</a:t>
            </a:r>
            <a:r>
              <a:rPr lang="it-IT" b="1" i="1" dirty="0">
                <a:solidFill>
                  <a:schemeClr val="tx1"/>
                </a:solidFill>
              </a:rPr>
              <a:t>, </a:t>
            </a:r>
            <a:r>
              <a:rPr lang="it-IT" b="1" i="1" dirty="0" err="1">
                <a:solidFill>
                  <a:schemeClr val="tx1"/>
                </a:solidFill>
              </a:rPr>
              <a:t>including</a:t>
            </a:r>
            <a:r>
              <a:rPr lang="it-IT" b="1" i="1" dirty="0">
                <a:solidFill>
                  <a:schemeClr val="tx1"/>
                </a:solidFill>
              </a:rPr>
              <a:t> </a:t>
            </a:r>
            <a:r>
              <a:rPr lang="it-IT" b="1" i="1" dirty="0" err="1">
                <a:solidFill>
                  <a:schemeClr val="tx1"/>
                </a:solidFill>
              </a:rPr>
              <a:t>those</a:t>
            </a:r>
            <a:r>
              <a:rPr lang="it-IT" b="1" i="1" dirty="0">
                <a:solidFill>
                  <a:schemeClr val="tx1"/>
                </a:solidFill>
              </a:rPr>
              <a:t> for </a:t>
            </a:r>
            <a:r>
              <a:rPr lang="it-IT" b="1" i="1" dirty="0" err="1">
                <a:solidFill>
                  <a:schemeClr val="tx1"/>
                </a:solidFill>
              </a:rPr>
              <a:t>emergency</a:t>
            </a:r>
            <a:r>
              <a:rPr lang="it-IT" b="1" i="1" dirty="0">
                <a:solidFill>
                  <a:schemeClr val="tx1"/>
                </a:solidFill>
              </a:rPr>
              <a:t> </a:t>
            </a:r>
            <a:r>
              <a:rPr lang="it-IT" b="1" i="1" dirty="0" err="1">
                <a:solidFill>
                  <a:schemeClr val="tx1"/>
                </a:solidFill>
              </a:rPr>
              <a:t>purposes</a:t>
            </a:r>
            <a:endParaRPr lang="it-IT" dirty="0" smtClean="0">
              <a:solidFill>
                <a:schemeClr val="tx1"/>
              </a:solidFill>
            </a:endParaRPr>
          </a:p>
          <a:p>
            <a:pPr algn="l"/>
            <a:r>
              <a:rPr lang="it-IT" sz="2200" dirty="0" smtClean="0">
                <a:solidFill>
                  <a:schemeClr val="tx1"/>
                </a:solidFill>
              </a:rPr>
              <a:t>Alessandro </a:t>
            </a:r>
            <a:r>
              <a:rPr lang="it-IT" sz="2200" dirty="0" err="1" smtClean="0">
                <a:solidFill>
                  <a:schemeClr val="tx1"/>
                </a:solidFill>
              </a:rPr>
              <a:t>Garibbo</a:t>
            </a:r>
            <a:r>
              <a:rPr lang="it-IT" sz="2200" dirty="0" smtClean="0">
                <a:solidFill>
                  <a:schemeClr val="tx1"/>
                </a:solidFill>
              </a:rPr>
              <a:t>			  Michele Luglio</a:t>
            </a:r>
          </a:p>
          <a:p>
            <a:pPr algn="l"/>
            <a:r>
              <a:rPr lang="it-IT" sz="2200" dirty="0" smtClean="0">
                <a:solidFill>
                  <a:schemeClr val="tx1"/>
                </a:solidFill>
                <a:hlinkClick r:id="rId4"/>
              </a:rPr>
              <a:t>alessandro.garibbo</a:t>
            </a:r>
            <a:r>
              <a:rPr lang="it-IT" sz="2200" dirty="0">
                <a:solidFill>
                  <a:schemeClr val="tx1"/>
                </a:solidFill>
                <a:hlinkClick r:id="rId4"/>
              </a:rPr>
              <a:t>@selex-</a:t>
            </a:r>
            <a:r>
              <a:rPr lang="it-IT" sz="2200" dirty="0" smtClean="0">
                <a:solidFill>
                  <a:schemeClr val="tx1"/>
                </a:solidFill>
                <a:hlinkClick r:id="rId4"/>
              </a:rPr>
              <a:t>es.com</a:t>
            </a:r>
            <a:r>
              <a:rPr lang="it-IT" sz="2200" dirty="0" smtClean="0">
                <a:solidFill>
                  <a:schemeClr val="tx1"/>
                </a:solidFill>
              </a:rPr>
              <a:t> 	         </a:t>
            </a:r>
            <a:r>
              <a:rPr lang="it-IT" sz="2200" dirty="0" smtClean="0">
                <a:solidFill>
                  <a:schemeClr val="tx1"/>
                </a:solidFill>
                <a:hlinkClick r:id="rId5"/>
              </a:rPr>
              <a:t>luglio@uniroma2.it</a:t>
            </a:r>
            <a:r>
              <a:rPr lang="it-IT" sz="2200" dirty="0" smtClean="0">
                <a:solidFill>
                  <a:schemeClr val="tx1"/>
                </a:solidFill>
              </a:rPr>
              <a:t> </a:t>
            </a:r>
            <a:endParaRPr lang="it-IT" dirty="0" smtClean="0"/>
          </a:p>
          <a:p>
            <a:endParaRPr lang="it-IT" dirty="0" smtClean="0"/>
          </a:p>
          <a:p>
            <a:endParaRPr lang="it-IT" dirty="0"/>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41083" y="522514"/>
            <a:ext cx="7303325" cy="795647"/>
          </a:xfrm>
        </p:spPr>
        <p:txBody>
          <a:bodyPr/>
          <a:lstStyle/>
          <a:p>
            <a:r>
              <a:rPr lang="it-IT" dirty="0" err="1" smtClean="0">
                <a:solidFill>
                  <a:srgbClr val="FF0000"/>
                </a:solidFill>
              </a:rPr>
              <a:t>Foreword</a:t>
            </a:r>
            <a:endParaRPr lang="it-IT" dirty="0">
              <a:solidFill>
                <a:srgbClr val="FF0000"/>
              </a:solidFill>
            </a:endParaRPr>
          </a:p>
        </p:txBody>
      </p:sp>
      <p:sp>
        <p:nvSpPr>
          <p:cNvPr id="3" name="Segnaposto contenuto 2"/>
          <p:cNvSpPr>
            <a:spLocks noGrp="1"/>
          </p:cNvSpPr>
          <p:nvPr>
            <p:ph idx="1"/>
          </p:nvPr>
        </p:nvSpPr>
        <p:spPr/>
        <p:txBody>
          <a:bodyPr>
            <a:noAutofit/>
          </a:bodyPr>
          <a:lstStyle/>
          <a:p>
            <a:r>
              <a:rPr lang="it-IT" sz="1600" b="1" dirty="0" smtClean="0"/>
              <a:t>H2020 7</a:t>
            </a:r>
            <a:r>
              <a:rPr lang="it-IT" sz="1600" b="1" i="1" dirty="0" smtClean="0"/>
              <a:t> </a:t>
            </a:r>
            <a:r>
              <a:rPr lang="en-GB" sz="1600" i="1" dirty="0"/>
              <a:t>“Pre-normative and standardisation activities will be supported across all mission areas. Activities across all mission areas will also address the integration and interoperability of systems and services including aspects such as communication, distributed architectures and human factors, including those for emergency purposes.</a:t>
            </a:r>
            <a:r>
              <a:rPr lang="en-GB" sz="1600" i="1" dirty="0" smtClean="0"/>
              <a:t>”</a:t>
            </a:r>
            <a:r>
              <a:rPr lang="en-US" sz="1600" dirty="0"/>
              <a:t> (</a:t>
            </a:r>
            <a:r>
              <a:rPr lang="en-US" sz="1600" dirty="0" smtClean="0"/>
              <a:t>“</a:t>
            </a:r>
            <a:r>
              <a:rPr lang="en-US" sz="1600" dirty="0"/>
              <a:t>those”: Missing in the original text; added</a:t>
            </a:r>
            <a:r>
              <a:rPr lang="en-US" sz="1600" dirty="0" smtClean="0"/>
              <a:t>.)</a:t>
            </a:r>
            <a:endParaRPr lang="en-US" sz="1600" dirty="0"/>
          </a:p>
          <a:p>
            <a:r>
              <a:rPr lang="it-IT" sz="1600" b="1" dirty="0" smtClean="0"/>
              <a:t>SERIT SG </a:t>
            </a:r>
            <a:r>
              <a:rPr lang="it-IT" sz="1600" b="1" dirty="0" err="1" smtClean="0"/>
              <a:t>impacted</a:t>
            </a:r>
            <a:endParaRPr lang="it-IT" sz="1600" b="1" dirty="0" smtClean="0"/>
          </a:p>
          <a:p>
            <a:pPr>
              <a:buNone/>
            </a:pPr>
            <a:r>
              <a:rPr lang="it-IT" sz="1600" i="1" dirty="0" smtClean="0">
                <a:solidFill>
                  <a:schemeClr val="bg1">
                    <a:lumMod val="65000"/>
                  </a:schemeClr>
                </a:solidFill>
              </a:rPr>
              <a:t>	</a:t>
            </a:r>
            <a:r>
              <a:rPr lang="it-IT" sz="1600" dirty="0" smtClean="0"/>
              <a:t>ALL</a:t>
            </a:r>
          </a:p>
          <a:p>
            <a:r>
              <a:rPr lang="it-IT" sz="1600" b="1" dirty="0" smtClean="0"/>
              <a:t>SERIT TA </a:t>
            </a:r>
            <a:r>
              <a:rPr lang="it-IT" sz="1600" b="1" dirty="0" err="1" smtClean="0"/>
              <a:t>impacted</a:t>
            </a:r>
            <a:endParaRPr lang="it-IT" sz="1600" b="1" dirty="0" smtClean="0"/>
          </a:p>
          <a:p>
            <a:pPr>
              <a:buNone/>
            </a:pPr>
            <a:r>
              <a:rPr lang="it-IT" sz="1600" b="1" dirty="0" smtClean="0"/>
              <a:t>	</a:t>
            </a:r>
            <a:r>
              <a:rPr lang="it-IT" sz="1600" dirty="0" smtClean="0"/>
              <a:t>ALL</a:t>
            </a:r>
          </a:p>
          <a:p>
            <a:r>
              <a:rPr lang="en-US" sz="1600" b="1" dirty="0" smtClean="0"/>
              <a:t>Key words</a:t>
            </a:r>
          </a:p>
          <a:p>
            <a:pPr>
              <a:buNone/>
            </a:pPr>
            <a:r>
              <a:rPr lang="en-US" sz="1600" dirty="0" smtClean="0"/>
              <a:t>	</a:t>
            </a:r>
            <a:r>
              <a:rPr lang="en-GB" sz="1600" i="1" dirty="0" smtClean="0"/>
              <a:t>standardisation, regulation, interoperability, integration</a:t>
            </a:r>
            <a:endParaRPr lang="it-IT" sz="1600" dirty="0" smtClean="0"/>
          </a:p>
          <a:p>
            <a:pPr>
              <a:buNone/>
            </a:pPr>
            <a:endParaRPr lang="it-IT" sz="1600" dirty="0" smtClean="0">
              <a:solidFill>
                <a:schemeClr val="bg1">
                  <a:lumMod val="65000"/>
                </a:schemeClr>
              </a:solidFill>
            </a:endParaRPr>
          </a:p>
          <a:p>
            <a:pPr>
              <a:buNone/>
            </a:pPr>
            <a:endParaRPr lang="it-IT" sz="1600" dirty="0">
              <a:solidFill>
                <a:schemeClr val="bg1">
                  <a:lumMod val="65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41083" y="522514"/>
            <a:ext cx="7303325" cy="795647"/>
          </a:xfrm>
        </p:spPr>
        <p:txBody>
          <a:bodyPr/>
          <a:lstStyle/>
          <a:p>
            <a:r>
              <a:rPr lang="it-IT" dirty="0" err="1" smtClean="0">
                <a:solidFill>
                  <a:srgbClr val="FF0000"/>
                </a:solidFill>
              </a:rPr>
              <a:t>What</a:t>
            </a:r>
            <a:r>
              <a:rPr lang="it-IT" dirty="0" smtClean="0">
                <a:solidFill>
                  <a:srgbClr val="FF0000"/>
                </a:solidFill>
              </a:rPr>
              <a:t> </a:t>
            </a:r>
            <a:r>
              <a:rPr lang="it-IT" dirty="0" err="1" smtClean="0">
                <a:solidFill>
                  <a:srgbClr val="FF0000"/>
                </a:solidFill>
              </a:rPr>
              <a:t>we</a:t>
            </a:r>
            <a:r>
              <a:rPr lang="it-IT" dirty="0" smtClean="0">
                <a:solidFill>
                  <a:srgbClr val="FF0000"/>
                </a:solidFill>
              </a:rPr>
              <a:t> </a:t>
            </a:r>
            <a:r>
              <a:rPr lang="it-IT" dirty="0" err="1" smtClean="0">
                <a:solidFill>
                  <a:srgbClr val="FF0000"/>
                </a:solidFill>
              </a:rPr>
              <a:t>Need</a:t>
            </a:r>
            <a:endParaRPr lang="it-IT" dirty="0">
              <a:solidFill>
                <a:srgbClr val="FF0000"/>
              </a:solidFill>
            </a:endParaRPr>
          </a:p>
        </p:txBody>
      </p:sp>
      <p:sp>
        <p:nvSpPr>
          <p:cNvPr id="3" name="Segnaposto contenuto 2"/>
          <p:cNvSpPr>
            <a:spLocks noGrp="1"/>
          </p:cNvSpPr>
          <p:nvPr>
            <p:ph idx="1"/>
          </p:nvPr>
        </p:nvSpPr>
        <p:spPr>
          <a:xfrm>
            <a:off x="457200" y="1600200"/>
            <a:ext cx="8229600" cy="5043510"/>
          </a:xfrm>
        </p:spPr>
        <p:txBody>
          <a:bodyPr vert="horz" lIns="91440" tIns="45720" rIns="91440" bIns="45720" rtlCol="0">
            <a:noAutofit/>
          </a:bodyPr>
          <a:lstStyle/>
          <a:p>
            <a:pPr>
              <a:lnSpc>
                <a:spcPct val="120000"/>
              </a:lnSpc>
              <a:buNone/>
            </a:pPr>
            <a:endParaRPr lang="it-IT" sz="1800" dirty="0" smtClean="0">
              <a:solidFill>
                <a:schemeClr val="bg1">
                  <a:lumMod val="65000"/>
                </a:schemeClr>
              </a:solidFill>
            </a:endParaRPr>
          </a:p>
          <a:p>
            <a:pPr>
              <a:lnSpc>
                <a:spcPct val="120000"/>
              </a:lnSpc>
            </a:pPr>
            <a:r>
              <a:rPr lang="en-US" sz="1800" b="1" i="1" dirty="0"/>
              <a:t>To foster radio interoperability based on IP protocols and spectrum harmonization</a:t>
            </a:r>
            <a:r>
              <a:rPr lang="en-US" sz="1800" dirty="0"/>
              <a:t> </a:t>
            </a:r>
            <a:endParaRPr lang="en-US" sz="1800" dirty="0" smtClean="0"/>
          </a:p>
          <a:p>
            <a:pPr>
              <a:lnSpc>
                <a:spcPct val="120000"/>
              </a:lnSpc>
            </a:pPr>
            <a:r>
              <a:rPr lang="en-US" sz="1800" b="1" i="1" dirty="0"/>
              <a:t>To exploit IP protocols interoperability for implementing future-proof situation-awareness’ information sharing, beyond radio integration </a:t>
            </a:r>
          </a:p>
          <a:p>
            <a:pPr>
              <a:lnSpc>
                <a:spcPct val="120000"/>
              </a:lnSpc>
            </a:pPr>
            <a:r>
              <a:rPr lang="en-US" sz="1800" b="1" i="1" dirty="0"/>
              <a:t>To exploit current and near-future technologies for legacy systems interoperability </a:t>
            </a:r>
            <a:endParaRPr lang="en-US" sz="1800" b="1" i="1" dirty="0" smtClean="0"/>
          </a:p>
          <a:p>
            <a:pPr>
              <a:lnSpc>
                <a:spcPct val="120000"/>
              </a:lnSpc>
            </a:pPr>
            <a:r>
              <a:rPr lang="en-US" sz="1800" b="1" i="1" dirty="0"/>
              <a:t>To leverage crowd-sourced data for security and safety</a:t>
            </a:r>
            <a:r>
              <a:rPr lang="en-US" sz="1800" dirty="0"/>
              <a:t> </a:t>
            </a:r>
            <a:endParaRPr lang="en-US" sz="1800" dirty="0" smtClean="0"/>
          </a:p>
          <a:p>
            <a:pPr>
              <a:lnSpc>
                <a:spcPct val="120000"/>
              </a:lnSpc>
            </a:pPr>
            <a:r>
              <a:rPr lang="en-US" sz="1800" b="1" i="1" dirty="0"/>
              <a:t>To leverage geo-referencing and multimedia for security and safety purposes</a:t>
            </a:r>
            <a:r>
              <a:rPr lang="en-US" sz="1800" dirty="0"/>
              <a:t> </a:t>
            </a:r>
            <a:endParaRPr lang="en-US" sz="1800" dirty="0" smtClean="0"/>
          </a:p>
          <a:p>
            <a:pPr>
              <a:lnSpc>
                <a:spcPct val="120000"/>
              </a:lnSpc>
            </a:pPr>
            <a:r>
              <a:rPr lang="en-US" sz="1800" b="1" i="1"/>
              <a:t>To standardize ICT for health-care </a:t>
            </a:r>
            <a:r>
              <a:rPr lang="en-US" sz="1800" b="1" i="1" smtClean="0"/>
              <a:t>management</a:t>
            </a:r>
            <a:endParaRPr lang="en-US" sz="1800" dirty="0" smtClean="0"/>
          </a:p>
          <a:p>
            <a:pPr>
              <a:lnSpc>
                <a:spcPct val="120000"/>
              </a:lnSpc>
            </a:pPr>
            <a:r>
              <a:rPr lang="en-US" sz="1800" b="1" i="1" dirty="0"/>
              <a:t>To standardize and enforce procedures</a:t>
            </a:r>
            <a:r>
              <a:rPr lang="en-US" sz="1800" dirty="0"/>
              <a:t> </a:t>
            </a:r>
            <a:endParaRPr lang="it-IT" sz="1800" b="1" i="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41083" y="522514"/>
            <a:ext cx="7303325" cy="795647"/>
          </a:xfrm>
        </p:spPr>
        <p:txBody>
          <a:bodyPr/>
          <a:lstStyle/>
          <a:p>
            <a:r>
              <a:rPr lang="it-IT" dirty="0" err="1" smtClean="0">
                <a:solidFill>
                  <a:srgbClr val="FF0000"/>
                </a:solidFill>
              </a:rPr>
              <a:t>Lighthouse</a:t>
            </a:r>
            <a:r>
              <a:rPr lang="it-IT" dirty="0" smtClean="0">
                <a:solidFill>
                  <a:srgbClr val="FF0000"/>
                </a:solidFill>
              </a:rPr>
              <a:t> </a:t>
            </a:r>
            <a:r>
              <a:rPr lang="it-IT" dirty="0" err="1" smtClean="0">
                <a:solidFill>
                  <a:srgbClr val="FF0000"/>
                </a:solidFill>
              </a:rPr>
              <a:t>Projects</a:t>
            </a:r>
            <a:endParaRPr lang="it-IT" dirty="0">
              <a:solidFill>
                <a:srgbClr val="FF0000"/>
              </a:solidFill>
            </a:endParaRPr>
          </a:p>
        </p:txBody>
      </p:sp>
      <p:sp>
        <p:nvSpPr>
          <p:cNvPr id="4" name="Segnaposto contenuto 2"/>
          <p:cNvSpPr>
            <a:spLocks noGrp="1"/>
          </p:cNvSpPr>
          <p:nvPr>
            <p:ph idx="1"/>
          </p:nvPr>
        </p:nvSpPr>
        <p:spPr>
          <a:xfrm>
            <a:off x="457200" y="1600200"/>
            <a:ext cx="8472518" cy="4900634"/>
          </a:xfrm>
        </p:spPr>
        <p:txBody>
          <a:bodyPr vert="horz" lIns="91440" tIns="45720" rIns="91440" bIns="45720" rtlCol="0">
            <a:noAutofit/>
          </a:bodyPr>
          <a:lstStyle/>
          <a:p>
            <a:pPr>
              <a:lnSpc>
                <a:spcPct val="120000"/>
              </a:lnSpc>
            </a:pPr>
            <a:r>
              <a:rPr lang="en-US" sz="2400" dirty="0" smtClean="0"/>
              <a:t>A </a:t>
            </a:r>
            <a:r>
              <a:rPr lang="en-US" sz="2400" dirty="0"/>
              <a:t>project in the domain of radio communication for first responders and Law Enforcement Agencies with a view to transition from the old TETRA/TETRAPOL systems to a new communication system based on several interoperable components built around a security enhanced LTE standard and satellite systems; </a:t>
            </a:r>
          </a:p>
          <a:p>
            <a:pPr lvl="0">
              <a:lnSpc>
                <a:spcPct val="120000"/>
              </a:lnSpc>
            </a:pPr>
            <a:r>
              <a:rPr lang="en-US" sz="2400" dirty="0"/>
              <a:t>A project demonstrating how urban security and citizen safety may be enhanced and enforced through multiple systems interoperability.</a:t>
            </a:r>
          </a:p>
          <a:p>
            <a:pPr>
              <a:lnSpc>
                <a:spcPct val="120000"/>
              </a:lnSpc>
              <a:buNone/>
            </a:pPr>
            <a:endParaRPr lang="en-US" sz="2400" dirty="0" smtClean="0"/>
          </a:p>
          <a:p>
            <a:pPr>
              <a:lnSpc>
                <a:spcPct val="120000"/>
              </a:lnSpc>
              <a:buNone/>
            </a:pPr>
            <a:endParaRPr lang="it-IT" sz="2400" dirty="0">
              <a:solidFill>
                <a:schemeClr val="bg1">
                  <a:lumMod val="65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41083" y="522514"/>
            <a:ext cx="7303325" cy="795647"/>
          </a:xfrm>
        </p:spPr>
        <p:txBody>
          <a:bodyPr/>
          <a:lstStyle/>
          <a:p>
            <a:r>
              <a:rPr lang="it-IT" dirty="0" err="1" smtClean="0">
                <a:solidFill>
                  <a:srgbClr val="FF0000"/>
                </a:solidFill>
              </a:rPr>
              <a:t>Roadmap</a:t>
            </a:r>
            <a:endParaRPr lang="it-IT" dirty="0">
              <a:solidFill>
                <a:srgbClr val="FF0000"/>
              </a:solidFill>
            </a:endParaRPr>
          </a:p>
        </p:txBody>
      </p:sp>
      <p:sp>
        <p:nvSpPr>
          <p:cNvPr id="3" name="Segnaposto contenuto 2"/>
          <p:cNvSpPr>
            <a:spLocks noGrp="1"/>
          </p:cNvSpPr>
          <p:nvPr>
            <p:ph idx="1"/>
          </p:nvPr>
        </p:nvSpPr>
        <p:spPr>
          <a:xfrm>
            <a:off x="285720" y="1600200"/>
            <a:ext cx="8572560" cy="5114948"/>
          </a:xfrm>
        </p:spPr>
        <p:txBody>
          <a:bodyPr vert="horz" lIns="91440" tIns="45720" rIns="91440" bIns="45720" rtlCol="0">
            <a:noAutofit/>
          </a:bodyPr>
          <a:lstStyle/>
          <a:p>
            <a:pPr algn="just">
              <a:buFont typeface="Wingdings" charset="2"/>
              <a:buChar char="Ø"/>
            </a:pPr>
            <a:r>
              <a:rPr lang="en-US" sz="2000" dirty="0" smtClean="0"/>
              <a:t>Radio </a:t>
            </a:r>
            <a:r>
              <a:rPr lang="en-US" sz="2000" dirty="0"/>
              <a:t>communication for first responders and Law Enforcement Agencies </a:t>
            </a:r>
            <a:endParaRPr lang="en-US" sz="2000" dirty="0" smtClean="0"/>
          </a:p>
          <a:p>
            <a:pPr algn="just"/>
            <a:r>
              <a:rPr lang="en-US" sz="2000" dirty="0" smtClean="0"/>
              <a:t>Short term</a:t>
            </a:r>
          </a:p>
          <a:p>
            <a:pPr lvl="1" algn="just"/>
            <a:r>
              <a:rPr lang="en-US" sz="1600" dirty="0" smtClean="0"/>
              <a:t>Interoperability among operational systems, protocol adaptation, security guarantee in heterogeneous environment</a:t>
            </a:r>
          </a:p>
          <a:p>
            <a:pPr lvl="1" algn="just"/>
            <a:r>
              <a:rPr lang="en-US" sz="1600" dirty="0" smtClean="0"/>
              <a:t>Identification of dual use opportunities</a:t>
            </a:r>
          </a:p>
          <a:p>
            <a:pPr algn="just"/>
            <a:r>
              <a:rPr lang="en-US" sz="2000" dirty="0" smtClean="0"/>
              <a:t>Medium/Long term</a:t>
            </a:r>
          </a:p>
          <a:p>
            <a:pPr lvl="1" algn="just"/>
            <a:r>
              <a:rPr lang="en-US" sz="1600" dirty="0" smtClean="0"/>
              <a:t>Design and prototyping an integrated network composed of different segments (terrestrial and satellite) with full compatibility</a:t>
            </a:r>
          </a:p>
          <a:p>
            <a:pPr algn="just">
              <a:buFont typeface="Wingdings" charset="2"/>
              <a:buChar char="Ø"/>
            </a:pPr>
            <a:r>
              <a:rPr lang="en-US" sz="2000" dirty="0" smtClean="0"/>
              <a:t>Urban </a:t>
            </a:r>
            <a:r>
              <a:rPr lang="en-US" sz="2000" dirty="0"/>
              <a:t>security and citizen safety </a:t>
            </a:r>
            <a:endParaRPr lang="en-US" sz="2000" dirty="0" smtClean="0"/>
          </a:p>
          <a:p>
            <a:pPr algn="just"/>
            <a:r>
              <a:rPr lang="en-US" sz="2000" dirty="0">
                <a:solidFill>
                  <a:srgbClr val="000000"/>
                </a:solidFill>
              </a:rPr>
              <a:t>Short </a:t>
            </a:r>
            <a:r>
              <a:rPr lang="en-US" sz="2000" dirty="0" smtClean="0">
                <a:solidFill>
                  <a:srgbClr val="000000"/>
                </a:solidFill>
              </a:rPr>
              <a:t>term</a:t>
            </a:r>
          </a:p>
          <a:p>
            <a:pPr lvl="1" algn="just"/>
            <a:r>
              <a:rPr lang="en-US" sz="1600" dirty="0" smtClean="0">
                <a:solidFill>
                  <a:srgbClr val="000000"/>
                </a:solidFill>
              </a:rPr>
              <a:t>Identification of requirements in the framework of smart cities initiatives</a:t>
            </a:r>
          </a:p>
          <a:p>
            <a:pPr lvl="1" algn="just"/>
            <a:r>
              <a:rPr lang="en-US" sz="1600" dirty="0" smtClean="0">
                <a:solidFill>
                  <a:srgbClr val="000000"/>
                </a:solidFill>
              </a:rPr>
              <a:t>Design of innovative solutions</a:t>
            </a:r>
            <a:endParaRPr lang="en-US" sz="1600" dirty="0">
              <a:solidFill>
                <a:srgbClr val="000000"/>
              </a:solidFill>
            </a:endParaRPr>
          </a:p>
          <a:p>
            <a:pPr algn="just"/>
            <a:r>
              <a:rPr lang="en-US" sz="2000" dirty="0">
                <a:solidFill>
                  <a:srgbClr val="000000"/>
                </a:solidFill>
              </a:rPr>
              <a:t>Medium/Long term</a:t>
            </a:r>
          </a:p>
          <a:p>
            <a:pPr lvl="1" algn="just"/>
            <a:r>
              <a:rPr lang="it-IT" sz="1600" dirty="0" err="1" smtClean="0">
                <a:solidFill>
                  <a:srgbClr val="000000"/>
                </a:solidFill>
              </a:rPr>
              <a:t>Implementation</a:t>
            </a:r>
            <a:r>
              <a:rPr lang="it-IT" sz="1600" dirty="0" smtClean="0">
                <a:solidFill>
                  <a:srgbClr val="000000"/>
                </a:solidFill>
              </a:rPr>
              <a:t> of </a:t>
            </a:r>
            <a:r>
              <a:rPr lang="it-IT" sz="1600" dirty="0" err="1" smtClean="0">
                <a:solidFill>
                  <a:srgbClr val="000000"/>
                </a:solidFill>
              </a:rPr>
              <a:t>services</a:t>
            </a:r>
            <a:r>
              <a:rPr lang="it-IT" sz="1600" dirty="0" smtClean="0">
                <a:solidFill>
                  <a:srgbClr val="000000"/>
                </a:solidFill>
              </a:rPr>
              <a:t> </a:t>
            </a:r>
            <a:r>
              <a:rPr lang="it-IT" sz="1600" smtClean="0">
                <a:solidFill>
                  <a:srgbClr val="000000"/>
                </a:solidFill>
              </a:rPr>
              <a:t>based</a:t>
            </a:r>
            <a:r>
              <a:rPr lang="it-IT" sz="1600" dirty="0" smtClean="0">
                <a:solidFill>
                  <a:srgbClr val="000000"/>
                </a:solidFill>
              </a:rPr>
              <a:t> on new </a:t>
            </a:r>
            <a:r>
              <a:rPr lang="it-IT" sz="1600" dirty="0" err="1" smtClean="0">
                <a:solidFill>
                  <a:srgbClr val="000000"/>
                </a:solidFill>
              </a:rPr>
              <a:t>applications</a:t>
            </a:r>
            <a:endParaRPr lang="it-IT" sz="1600" dirty="0" smtClean="0">
              <a:solidFill>
                <a:srgbClr val="000000"/>
              </a:solidFill>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DVSHAPEID" val="973RhdYw2VtDx5V9OlKJDu"/>
</p:tagLst>
</file>

<file path=ppt/tags/tag10.xml><?xml version="1.0" encoding="utf-8"?>
<p:tagLst xmlns:a="http://schemas.openxmlformats.org/drawingml/2006/main" xmlns:r="http://schemas.openxmlformats.org/officeDocument/2006/relationships" xmlns:p="http://schemas.openxmlformats.org/presentationml/2006/main">
  <p:tag name="DVSHAPEID" val="FBrSm14d2IzUTCTFLKx3Ny"/>
</p:tagLst>
</file>

<file path=ppt/tags/tag11.xml><?xml version="1.0" encoding="utf-8"?>
<p:tagLst xmlns:a="http://schemas.openxmlformats.org/drawingml/2006/main" xmlns:r="http://schemas.openxmlformats.org/officeDocument/2006/relationships" xmlns:p="http://schemas.openxmlformats.org/presentationml/2006/main">
  <p:tag name="DVSHAPEID" val="eQtETDFU6IcdMKunFRj0SL"/>
</p:tagLst>
</file>

<file path=ppt/tags/tag12.xml><?xml version="1.0" encoding="utf-8"?>
<p:tagLst xmlns:a="http://schemas.openxmlformats.org/drawingml/2006/main" xmlns:r="http://schemas.openxmlformats.org/officeDocument/2006/relationships" xmlns:p="http://schemas.openxmlformats.org/presentationml/2006/main">
  <p:tag name="DVSHAPEID" val="ec7GJj4MiXa6mApI8ry8CQ"/>
</p:tagLst>
</file>

<file path=ppt/tags/tag13.xml><?xml version="1.0" encoding="utf-8"?>
<p:tagLst xmlns:a="http://schemas.openxmlformats.org/drawingml/2006/main" xmlns:r="http://schemas.openxmlformats.org/officeDocument/2006/relationships" xmlns:p="http://schemas.openxmlformats.org/presentationml/2006/main">
  <p:tag name="DVSHAPEID" val="HGQ9an4GJMFtCgxcUmPkqf"/>
</p:tagLst>
</file>

<file path=ppt/tags/tag14.xml><?xml version="1.0" encoding="utf-8"?>
<p:tagLst xmlns:a="http://schemas.openxmlformats.org/drawingml/2006/main" xmlns:r="http://schemas.openxmlformats.org/officeDocument/2006/relationships" xmlns:p="http://schemas.openxmlformats.org/presentationml/2006/main">
  <p:tag name="DVSHAPEID" val="3FoTYXISsK9nuqQA8HIBdn"/>
</p:tagLst>
</file>

<file path=ppt/tags/tag15.xml><?xml version="1.0" encoding="utf-8"?>
<p:tagLst xmlns:a="http://schemas.openxmlformats.org/drawingml/2006/main" xmlns:r="http://schemas.openxmlformats.org/officeDocument/2006/relationships" xmlns:p="http://schemas.openxmlformats.org/presentationml/2006/main">
  <p:tag name="DVSHAPEID" val="qSY8aVwbiiqsDbKgp6YRkV"/>
</p:tagLst>
</file>

<file path=ppt/tags/tag16.xml><?xml version="1.0" encoding="utf-8"?>
<p:tagLst xmlns:a="http://schemas.openxmlformats.org/drawingml/2006/main" xmlns:r="http://schemas.openxmlformats.org/officeDocument/2006/relationships" xmlns:p="http://schemas.openxmlformats.org/presentationml/2006/main">
  <p:tag name="DVSHAPEID" val="jfM6mjd8BO2FevVPMMlgrR"/>
</p:tagLst>
</file>

<file path=ppt/tags/tag17.xml><?xml version="1.0" encoding="utf-8"?>
<p:tagLst xmlns:a="http://schemas.openxmlformats.org/drawingml/2006/main" xmlns:r="http://schemas.openxmlformats.org/officeDocument/2006/relationships" xmlns:p="http://schemas.openxmlformats.org/presentationml/2006/main">
  <p:tag name="DVSHAPEID" val="W2NEPRhBDl3vyIm4zcXaGC"/>
</p:tagLst>
</file>

<file path=ppt/tags/tag18.xml><?xml version="1.0" encoding="utf-8"?>
<p:tagLst xmlns:a="http://schemas.openxmlformats.org/drawingml/2006/main" xmlns:r="http://schemas.openxmlformats.org/officeDocument/2006/relationships" xmlns:p="http://schemas.openxmlformats.org/presentationml/2006/main">
  <p:tag name="DVSHAPEID" val="qXWflAkbv3tsjJiHumQ0aG"/>
</p:tagLst>
</file>

<file path=ppt/tags/tag19.xml><?xml version="1.0" encoding="utf-8"?>
<p:tagLst xmlns:a="http://schemas.openxmlformats.org/drawingml/2006/main" xmlns:r="http://schemas.openxmlformats.org/officeDocument/2006/relationships" xmlns:p="http://schemas.openxmlformats.org/presentationml/2006/main">
  <p:tag name="DVSHAPEID" val="CIWdsId8ihbjBQIAwHhsP0"/>
</p:tagLst>
</file>

<file path=ppt/tags/tag2.xml><?xml version="1.0" encoding="utf-8"?>
<p:tagLst xmlns:a="http://schemas.openxmlformats.org/drawingml/2006/main" xmlns:r="http://schemas.openxmlformats.org/officeDocument/2006/relationships" xmlns:p="http://schemas.openxmlformats.org/presentationml/2006/main">
  <p:tag name="DVSHAPEID" val="AbMEgxkWg8pAxd9UqtxynE"/>
</p:tagLst>
</file>

<file path=ppt/tags/tag20.xml><?xml version="1.0" encoding="utf-8"?>
<p:tagLst xmlns:a="http://schemas.openxmlformats.org/drawingml/2006/main" xmlns:r="http://schemas.openxmlformats.org/officeDocument/2006/relationships" xmlns:p="http://schemas.openxmlformats.org/presentationml/2006/main">
  <p:tag name="DVSHAPEID" val="26pCLRIBjFsJldi78BYnKc"/>
</p:tagLst>
</file>

<file path=ppt/tags/tag21.xml><?xml version="1.0" encoding="utf-8"?>
<p:tagLst xmlns:a="http://schemas.openxmlformats.org/drawingml/2006/main" xmlns:r="http://schemas.openxmlformats.org/officeDocument/2006/relationships" xmlns:p="http://schemas.openxmlformats.org/presentationml/2006/main">
  <p:tag name="DVSHAPEID" val="hZ8sZTP9JHQBGQNPWlqHXv"/>
</p:tagLst>
</file>

<file path=ppt/tags/tag22.xml><?xml version="1.0" encoding="utf-8"?>
<p:tagLst xmlns:a="http://schemas.openxmlformats.org/drawingml/2006/main" xmlns:r="http://schemas.openxmlformats.org/officeDocument/2006/relationships" xmlns:p="http://schemas.openxmlformats.org/presentationml/2006/main">
  <p:tag name="DVSHAPEID" val="QSuuhozFusfQOpuiSOLaWK"/>
</p:tagLst>
</file>

<file path=ppt/tags/tag23.xml><?xml version="1.0" encoding="utf-8"?>
<p:tagLst xmlns:a="http://schemas.openxmlformats.org/drawingml/2006/main" xmlns:r="http://schemas.openxmlformats.org/officeDocument/2006/relationships" xmlns:p="http://schemas.openxmlformats.org/presentationml/2006/main">
  <p:tag name="DVSHAPEID" val="TJxskiFCX2eM8fXvCrA3dn"/>
</p:tagLst>
</file>

<file path=ppt/tags/tag24.xml><?xml version="1.0" encoding="utf-8"?>
<p:tagLst xmlns:a="http://schemas.openxmlformats.org/drawingml/2006/main" xmlns:r="http://schemas.openxmlformats.org/officeDocument/2006/relationships" xmlns:p="http://schemas.openxmlformats.org/presentationml/2006/main">
  <p:tag name="DVSHAPEID" val="lQ1nkDtBVNz6YLWO4g0Rvd"/>
</p:tagLst>
</file>

<file path=ppt/tags/tag25.xml><?xml version="1.0" encoding="utf-8"?>
<p:tagLst xmlns:a="http://schemas.openxmlformats.org/drawingml/2006/main" xmlns:r="http://schemas.openxmlformats.org/officeDocument/2006/relationships" xmlns:p="http://schemas.openxmlformats.org/presentationml/2006/main">
  <p:tag name="DVSHAPEID" val="B2hekmckzSxvnGqWX19l6q"/>
</p:tagLst>
</file>

<file path=ppt/tags/tag26.xml><?xml version="1.0" encoding="utf-8"?>
<p:tagLst xmlns:a="http://schemas.openxmlformats.org/drawingml/2006/main" xmlns:r="http://schemas.openxmlformats.org/officeDocument/2006/relationships" xmlns:p="http://schemas.openxmlformats.org/presentationml/2006/main">
  <p:tag name="DVSHAPEID" val="d2hcyNnj3lR8fZ65i6oBdG"/>
</p:tagLst>
</file>

<file path=ppt/tags/tag27.xml><?xml version="1.0" encoding="utf-8"?>
<p:tagLst xmlns:a="http://schemas.openxmlformats.org/drawingml/2006/main" xmlns:r="http://schemas.openxmlformats.org/officeDocument/2006/relationships" xmlns:p="http://schemas.openxmlformats.org/presentationml/2006/main">
  <p:tag name="DVSHAPEID" val="ztngo7iYI96aPeX8OoWfPb"/>
</p:tagLst>
</file>

<file path=ppt/tags/tag28.xml><?xml version="1.0" encoding="utf-8"?>
<p:tagLst xmlns:a="http://schemas.openxmlformats.org/drawingml/2006/main" xmlns:r="http://schemas.openxmlformats.org/officeDocument/2006/relationships" xmlns:p="http://schemas.openxmlformats.org/presentationml/2006/main">
  <p:tag name="DVSHAPEID" val="DerrQRI2XvcxtNPipg04DH"/>
</p:tagLst>
</file>

<file path=ppt/tags/tag29.xml><?xml version="1.0" encoding="utf-8"?>
<p:tagLst xmlns:a="http://schemas.openxmlformats.org/drawingml/2006/main" xmlns:r="http://schemas.openxmlformats.org/officeDocument/2006/relationships" xmlns:p="http://schemas.openxmlformats.org/presentationml/2006/main">
  <p:tag name="DVSHAPEID" val="24aR8aiZFYQnP8PXgrfGcA"/>
</p:tagLst>
</file>

<file path=ppt/tags/tag3.xml><?xml version="1.0" encoding="utf-8"?>
<p:tagLst xmlns:a="http://schemas.openxmlformats.org/drawingml/2006/main" xmlns:r="http://schemas.openxmlformats.org/officeDocument/2006/relationships" xmlns:p="http://schemas.openxmlformats.org/presentationml/2006/main">
  <p:tag name="DVSHAPEID" val="8sBskJLstjgFxR5CXrb6Ek"/>
</p:tagLst>
</file>

<file path=ppt/tags/tag30.xml><?xml version="1.0" encoding="utf-8"?>
<p:tagLst xmlns:a="http://schemas.openxmlformats.org/drawingml/2006/main" xmlns:r="http://schemas.openxmlformats.org/officeDocument/2006/relationships" xmlns:p="http://schemas.openxmlformats.org/presentationml/2006/main">
  <p:tag name="DVSHAPEID" val="XhL9ivZGeKxWcmgZJyJXPe"/>
</p:tagLst>
</file>

<file path=ppt/tags/tag31.xml><?xml version="1.0" encoding="utf-8"?>
<p:tagLst xmlns:a="http://schemas.openxmlformats.org/drawingml/2006/main" xmlns:r="http://schemas.openxmlformats.org/officeDocument/2006/relationships" xmlns:p="http://schemas.openxmlformats.org/presentationml/2006/main">
  <p:tag name="DVSHAPEID" val="G5YGssZzPWvr6S5YRM0ZJ5"/>
</p:tagLst>
</file>

<file path=ppt/tags/tag32.xml><?xml version="1.0" encoding="utf-8"?>
<p:tagLst xmlns:a="http://schemas.openxmlformats.org/drawingml/2006/main" xmlns:r="http://schemas.openxmlformats.org/officeDocument/2006/relationships" xmlns:p="http://schemas.openxmlformats.org/presentationml/2006/main">
  <p:tag name="DVSHAPEID" val="QSWsGgHHXeLJBGaC3wGFVB"/>
</p:tagLst>
</file>

<file path=ppt/tags/tag33.xml><?xml version="1.0" encoding="utf-8"?>
<p:tagLst xmlns:a="http://schemas.openxmlformats.org/drawingml/2006/main" xmlns:r="http://schemas.openxmlformats.org/officeDocument/2006/relationships" xmlns:p="http://schemas.openxmlformats.org/presentationml/2006/main">
  <p:tag name="DVSHAPEID" val="qKgnULGWXQvAf5K0LJR7Zg"/>
</p:tagLst>
</file>

<file path=ppt/tags/tag34.xml><?xml version="1.0" encoding="utf-8"?>
<p:tagLst xmlns:a="http://schemas.openxmlformats.org/drawingml/2006/main" xmlns:r="http://schemas.openxmlformats.org/officeDocument/2006/relationships" xmlns:p="http://schemas.openxmlformats.org/presentationml/2006/main">
  <p:tag name="DVSHAPEID" val="GnhoNfJti4afsccjmW00hU"/>
</p:tagLst>
</file>

<file path=ppt/tags/tag35.xml><?xml version="1.0" encoding="utf-8"?>
<p:tagLst xmlns:a="http://schemas.openxmlformats.org/drawingml/2006/main" xmlns:r="http://schemas.openxmlformats.org/officeDocument/2006/relationships" xmlns:p="http://schemas.openxmlformats.org/presentationml/2006/main">
  <p:tag name="DVSHAPEID" val="d1r4R2KXNOBa3S6vXqctxr"/>
</p:tagLst>
</file>

<file path=ppt/tags/tag36.xml><?xml version="1.0" encoding="utf-8"?>
<p:tagLst xmlns:a="http://schemas.openxmlformats.org/drawingml/2006/main" xmlns:r="http://schemas.openxmlformats.org/officeDocument/2006/relationships" xmlns:p="http://schemas.openxmlformats.org/presentationml/2006/main">
  <p:tag name="DVSHAPEID" val="q0DyOsmV6YZL9fXInHIlhm"/>
</p:tagLst>
</file>

<file path=ppt/tags/tag37.xml><?xml version="1.0" encoding="utf-8"?>
<p:tagLst xmlns:a="http://schemas.openxmlformats.org/drawingml/2006/main" xmlns:r="http://schemas.openxmlformats.org/officeDocument/2006/relationships" xmlns:p="http://schemas.openxmlformats.org/presentationml/2006/main">
  <p:tag name="DVSHAPEID" val="Dh8jcRZzOOnMArrjeiBRHC"/>
</p:tagLst>
</file>

<file path=ppt/tags/tag38.xml><?xml version="1.0" encoding="utf-8"?>
<p:tagLst xmlns:a="http://schemas.openxmlformats.org/drawingml/2006/main" xmlns:r="http://schemas.openxmlformats.org/officeDocument/2006/relationships" xmlns:p="http://schemas.openxmlformats.org/presentationml/2006/main">
  <p:tag name="DVSHAPEID" val="biJQxe3vKba4mlqvguWxaa"/>
</p:tagLst>
</file>

<file path=ppt/tags/tag39.xml><?xml version="1.0" encoding="utf-8"?>
<p:tagLst xmlns:a="http://schemas.openxmlformats.org/drawingml/2006/main" xmlns:r="http://schemas.openxmlformats.org/officeDocument/2006/relationships" xmlns:p="http://schemas.openxmlformats.org/presentationml/2006/main">
  <p:tag name="DVSHAPEID" val="onFwh3sqKpE06QAmkKwj3b"/>
</p:tagLst>
</file>

<file path=ppt/tags/tag4.xml><?xml version="1.0" encoding="utf-8"?>
<p:tagLst xmlns:a="http://schemas.openxmlformats.org/drawingml/2006/main" xmlns:r="http://schemas.openxmlformats.org/officeDocument/2006/relationships" xmlns:p="http://schemas.openxmlformats.org/presentationml/2006/main">
  <p:tag name="DVSHAPEID" val="eWxI0TUgc46W2j3NcAaOF5"/>
</p:tagLst>
</file>

<file path=ppt/tags/tag40.xml><?xml version="1.0" encoding="utf-8"?>
<p:tagLst xmlns:a="http://schemas.openxmlformats.org/drawingml/2006/main" xmlns:r="http://schemas.openxmlformats.org/officeDocument/2006/relationships" xmlns:p="http://schemas.openxmlformats.org/presentationml/2006/main">
  <p:tag name="DVSHAPEID" val="Cw45TI26Vas0Tlb1XZ2jrK"/>
</p:tagLst>
</file>

<file path=ppt/tags/tag41.xml><?xml version="1.0" encoding="utf-8"?>
<p:tagLst xmlns:a="http://schemas.openxmlformats.org/drawingml/2006/main" xmlns:r="http://schemas.openxmlformats.org/officeDocument/2006/relationships" xmlns:p="http://schemas.openxmlformats.org/presentationml/2006/main">
  <p:tag name="DVSHAPEID" val="pmfzVUab0Q7dK8rb9JoEtu"/>
</p:tagLst>
</file>

<file path=ppt/tags/tag42.xml><?xml version="1.0" encoding="utf-8"?>
<p:tagLst xmlns:a="http://schemas.openxmlformats.org/drawingml/2006/main" xmlns:r="http://schemas.openxmlformats.org/officeDocument/2006/relationships" xmlns:p="http://schemas.openxmlformats.org/presentationml/2006/main">
  <p:tag name="DVSHAPEID" val="x6WeaiMxgKJR7IQjN8WJ9B"/>
</p:tagLst>
</file>

<file path=ppt/tags/tag43.xml><?xml version="1.0" encoding="utf-8"?>
<p:tagLst xmlns:a="http://schemas.openxmlformats.org/drawingml/2006/main" xmlns:r="http://schemas.openxmlformats.org/officeDocument/2006/relationships" xmlns:p="http://schemas.openxmlformats.org/presentationml/2006/main">
  <p:tag name="DVSHAPEID" val="TFB2zLPiUNhUO8DHJRptAm"/>
</p:tagLst>
</file>

<file path=ppt/tags/tag44.xml><?xml version="1.0" encoding="utf-8"?>
<p:tagLst xmlns:a="http://schemas.openxmlformats.org/drawingml/2006/main" xmlns:r="http://schemas.openxmlformats.org/officeDocument/2006/relationships" xmlns:p="http://schemas.openxmlformats.org/presentationml/2006/main">
  <p:tag name="DVSHAPEID" val="tT1JlQWgHJlVdhC8J1HYPW"/>
</p:tagLst>
</file>

<file path=ppt/tags/tag45.xml><?xml version="1.0" encoding="utf-8"?>
<p:tagLst xmlns:a="http://schemas.openxmlformats.org/drawingml/2006/main" xmlns:r="http://schemas.openxmlformats.org/officeDocument/2006/relationships" xmlns:p="http://schemas.openxmlformats.org/presentationml/2006/main">
  <p:tag name="DVSHAPEID" val="AcUHG6o4kG1wbI0PqZmE5y"/>
</p:tagLst>
</file>

<file path=ppt/tags/tag46.xml><?xml version="1.0" encoding="utf-8"?>
<p:tagLst xmlns:a="http://schemas.openxmlformats.org/drawingml/2006/main" xmlns:r="http://schemas.openxmlformats.org/officeDocument/2006/relationships" xmlns:p="http://schemas.openxmlformats.org/presentationml/2006/main">
  <p:tag name="DVSHAPEID" val="zSUl4A7nLCxxjOPD9PRDoF"/>
</p:tagLst>
</file>

<file path=ppt/tags/tag47.xml><?xml version="1.0" encoding="utf-8"?>
<p:tagLst xmlns:a="http://schemas.openxmlformats.org/drawingml/2006/main" xmlns:r="http://schemas.openxmlformats.org/officeDocument/2006/relationships" xmlns:p="http://schemas.openxmlformats.org/presentationml/2006/main">
  <p:tag name="DVSHAPEID" val="UH5U7UBIBaR1D1Nl2NXWUp"/>
</p:tagLst>
</file>

<file path=ppt/tags/tag48.xml><?xml version="1.0" encoding="utf-8"?>
<p:tagLst xmlns:a="http://schemas.openxmlformats.org/drawingml/2006/main" xmlns:r="http://schemas.openxmlformats.org/officeDocument/2006/relationships" xmlns:p="http://schemas.openxmlformats.org/presentationml/2006/main">
  <p:tag name="DVSHAPEID" val="YEpc0MQwMs9UXdf9tdM30m"/>
</p:tagLst>
</file>

<file path=ppt/tags/tag49.xml><?xml version="1.0" encoding="utf-8"?>
<p:tagLst xmlns:a="http://schemas.openxmlformats.org/drawingml/2006/main" xmlns:r="http://schemas.openxmlformats.org/officeDocument/2006/relationships" xmlns:p="http://schemas.openxmlformats.org/presentationml/2006/main">
  <p:tag name="DVSHAPEID" val="GhaNQNN3GrKvIrvVTOR5oo"/>
</p:tagLst>
</file>

<file path=ppt/tags/tag5.xml><?xml version="1.0" encoding="utf-8"?>
<p:tagLst xmlns:a="http://schemas.openxmlformats.org/drawingml/2006/main" xmlns:r="http://schemas.openxmlformats.org/officeDocument/2006/relationships" xmlns:p="http://schemas.openxmlformats.org/presentationml/2006/main">
  <p:tag name="DVSHAPEID" val="kSGhONw6nhZNdFUCJRxc7b"/>
</p:tagLst>
</file>

<file path=ppt/tags/tag50.xml><?xml version="1.0" encoding="utf-8"?>
<p:tagLst xmlns:a="http://schemas.openxmlformats.org/drawingml/2006/main" xmlns:r="http://schemas.openxmlformats.org/officeDocument/2006/relationships" xmlns:p="http://schemas.openxmlformats.org/presentationml/2006/main">
  <p:tag name="DVSHAPEID" val="SJ4z5SkJaQpBX81dW2JIMH"/>
</p:tagLst>
</file>

<file path=ppt/tags/tag51.xml><?xml version="1.0" encoding="utf-8"?>
<p:tagLst xmlns:a="http://schemas.openxmlformats.org/drawingml/2006/main" xmlns:r="http://schemas.openxmlformats.org/officeDocument/2006/relationships" xmlns:p="http://schemas.openxmlformats.org/presentationml/2006/main">
  <p:tag name="DVSHAPEID" val="9suNEykYcUYhorJhIVJWhU"/>
</p:tagLst>
</file>

<file path=ppt/tags/tag52.xml><?xml version="1.0" encoding="utf-8"?>
<p:tagLst xmlns:a="http://schemas.openxmlformats.org/drawingml/2006/main" xmlns:r="http://schemas.openxmlformats.org/officeDocument/2006/relationships" xmlns:p="http://schemas.openxmlformats.org/presentationml/2006/main">
  <p:tag name="DVSHAPEID" val="56unTGSPmFCaAB4hdLpbEu"/>
</p:tagLst>
</file>

<file path=ppt/tags/tag53.xml><?xml version="1.0" encoding="utf-8"?>
<p:tagLst xmlns:a="http://schemas.openxmlformats.org/drawingml/2006/main" xmlns:r="http://schemas.openxmlformats.org/officeDocument/2006/relationships" xmlns:p="http://schemas.openxmlformats.org/presentationml/2006/main">
  <p:tag name="DVSHAPEID" val="DGJzuEjNZPqemojhED5myi"/>
</p:tagLst>
</file>

<file path=ppt/tags/tag54.xml><?xml version="1.0" encoding="utf-8"?>
<p:tagLst xmlns:a="http://schemas.openxmlformats.org/drawingml/2006/main" xmlns:r="http://schemas.openxmlformats.org/officeDocument/2006/relationships" xmlns:p="http://schemas.openxmlformats.org/presentationml/2006/main">
  <p:tag name="DVSHAPEID" val="EeQ7cqHYx5gBtNDjcdvyGN"/>
</p:tagLst>
</file>

<file path=ppt/tags/tag55.xml><?xml version="1.0" encoding="utf-8"?>
<p:tagLst xmlns:a="http://schemas.openxmlformats.org/drawingml/2006/main" xmlns:r="http://schemas.openxmlformats.org/officeDocument/2006/relationships" xmlns:p="http://schemas.openxmlformats.org/presentationml/2006/main">
  <p:tag name="DVSHAPEID" val="KleGXW6L5hVk1vImsT60ik"/>
</p:tagLst>
</file>

<file path=ppt/tags/tag56.xml><?xml version="1.0" encoding="utf-8"?>
<p:tagLst xmlns:a="http://schemas.openxmlformats.org/drawingml/2006/main" xmlns:r="http://schemas.openxmlformats.org/officeDocument/2006/relationships" xmlns:p="http://schemas.openxmlformats.org/presentationml/2006/main">
  <p:tag name="DVSHAPEID" val="YLUwDlrSR0CRtvTwsLRL0Y"/>
</p:tagLst>
</file>

<file path=ppt/tags/tag57.xml><?xml version="1.0" encoding="utf-8"?>
<p:tagLst xmlns:a="http://schemas.openxmlformats.org/drawingml/2006/main" xmlns:r="http://schemas.openxmlformats.org/officeDocument/2006/relationships" xmlns:p="http://schemas.openxmlformats.org/presentationml/2006/main">
  <p:tag name="DVSECTIONID" val="qUaxltks7WTA7rzIWr0phg"/>
</p:tagLst>
</file>

<file path=ppt/tags/tag6.xml><?xml version="1.0" encoding="utf-8"?>
<p:tagLst xmlns:a="http://schemas.openxmlformats.org/drawingml/2006/main" xmlns:r="http://schemas.openxmlformats.org/officeDocument/2006/relationships" xmlns:p="http://schemas.openxmlformats.org/presentationml/2006/main">
  <p:tag name="DVSHAPEID" val="yBPLz9eAVQF9BF1I56K6HP"/>
</p:tagLst>
</file>

<file path=ppt/tags/tag7.xml><?xml version="1.0" encoding="utf-8"?>
<p:tagLst xmlns:a="http://schemas.openxmlformats.org/drawingml/2006/main" xmlns:r="http://schemas.openxmlformats.org/officeDocument/2006/relationships" xmlns:p="http://schemas.openxmlformats.org/presentationml/2006/main">
  <p:tag name="DVSHAPEID" val="Wf5nSAQihsY9j5s2emRMl8"/>
</p:tagLst>
</file>

<file path=ppt/tags/tag8.xml><?xml version="1.0" encoding="utf-8"?>
<p:tagLst xmlns:a="http://schemas.openxmlformats.org/drawingml/2006/main" xmlns:r="http://schemas.openxmlformats.org/officeDocument/2006/relationships" xmlns:p="http://schemas.openxmlformats.org/presentationml/2006/main">
  <p:tag name="DVSHAPEID" val="744fB1Mqr1tIEAFchEJCzd"/>
</p:tagLst>
</file>

<file path=ppt/tags/tag9.xml><?xml version="1.0" encoding="utf-8"?>
<p:tagLst xmlns:a="http://schemas.openxmlformats.org/drawingml/2006/main" xmlns:r="http://schemas.openxmlformats.org/officeDocument/2006/relationships" xmlns:p="http://schemas.openxmlformats.org/presentationml/2006/main">
  <p:tag name="DVSHAPEID" val="arlVg2SoeVuN71jDYPwQ0X"/>
</p:tagLst>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1710</TotalTime>
  <Words>306</Words>
  <Application>Microsoft Office PowerPoint</Application>
  <PresentationFormat>Presentazione su schermo (4:3)</PresentationFormat>
  <Paragraphs>39</Paragraphs>
  <Slides>5</Slides>
  <Notes>1</Notes>
  <HiddenSlides>0</HiddenSlides>
  <MMClips>0</MMClips>
  <ScaleCrop>false</ScaleCrop>
  <HeadingPairs>
    <vt:vector size="4" baseType="variant">
      <vt:variant>
        <vt:lpstr>Tema</vt:lpstr>
      </vt:variant>
      <vt:variant>
        <vt:i4>1</vt:i4>
      </vt:variant>
      <vt:variant>
        <vt:lpstr>Titoli diapositive</vt:lpstr>
      </vt:variant>
      <vt:variant>
        <vt:i4>5</vt:i4>
      </vt:variant>
    </vt:vector>
  </HeadingPairs>
  <TitlesOfParts>
    <vt:vector size="6" baseType="lpstr">
      <vt:lpstr>Tema di Office</vt:lpstr>
      <vt:lpstr>Diapositiva 1</vt:lpstr>
      <vt:lpstr>Foreword</vt:lpstr>
      <vt:lpstr>What we Need</vt:lpstr>
      <vt:lpstr>Lighthouse Projects</vt:lpstr>
      <vt:lpstr>Roadmap</vt:lpstr>
    </vt:vector>
  </TitlesOfParts>
  <Company>aecma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SMI2Gs</dc:title>
  <dc:creator>LG</dc:creator>
  <cp:lastModifiedBy>corbucci</cp:lastModifiedBy>
  <cp:revision>169</cp:revision>
  <dcterms:created xsi:type="dcterms:W3CDTF">2009-09-07T10:55:34Z</dcterms:created>
  <dcterms:modified xsi:type="dcterms:W3CDTF">2013-02-11T14:16:32Z</dcterms:modified>
</cp:coreProperties>
</file>